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 showSpecialPlsOnTitleSld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B"/>
    <a:srgbClr val="B6D438"/>
    <a:srgbClr val="414042"/>
    <a:srgbClr val="EDF2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4983"/>
    <p:restoredTop sz="94658"/>
  </p:normalViewPr>
  <p:slideViewPr>
    <p:cSldViewPr snapToGrid="0">
      <p:cViewPr varScale="1">
        <p:scale>
          <a:sx d="100" n="120"/>
          <a:sy d="100" n="120"/>
        </p:scale>
        <p:origin x="296" y="18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2008" cy="72008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5" Type="http://schemas.openxmlformats.org/officeDocument/2006/relationships/tableStyles" Target="tableStyles.xml" /><Relationship Id="rId14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13" Type="http://schemas.openxmlformats.org/officeDocument/2006/relationships/viewProps" Target="viewProps.xml" /><Relationship Id="rId12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field of green grass&#10;&#10;Description automatically generated">
            <a:extLst>
              <a:ext uri="{FF2B5EF4-FFF2-40B4-BE49-F238E27FC236}">
                <a16:creationId xmlns:a16="http://schemas.microsoft.com/office/drawing/2014/main" id="{67DEEFD8-A26F-0552-6E75-D0EB6FF334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988"/>
            <a:ext cx="12192000" cy="18073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887C5C5-483C-D40F-BDF0-ACB78D9FC9E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22659" y="6004465"/>
            <a:ext cx="9346681" cy="38944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70E77EE-767E-8A55-D776-A103AA19663A}"/>
              </a:ext>
            </a:extLst>
          </p:cNvPr>
          <p:cNvSpPr/>
          <p:nvPr userDrawn="1"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080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 descr="A logo with text on it&#10;&#10;Description automatically generated">
            <a:extLst>
              <a:ext uri="{FF2B5EF4-FFF2-40B4-BE49-F238E27FC236}">
                <a16:creationId xmlns:a16="http://schemas.microsoft.com/office/drawing/2014/main" id="{015EA684-83CA-628D-D588-008A8D93ED2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901" y="366914"/>
            <a:ext cx="2298197" cy="1097282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643924-913F-FDD7-9FF0-43B3A7DBE6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1AD0EA-A977-8A4F-2F2A-A50F6BF66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629400"/>
            <a:ext cx="41148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1215AE-C556-9EB7-0D5C-DF70CB8A1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E684C7-7750-4CD9-985D-E80E6D7E3A96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D5F800-A766-84B3-EE1A-4EB9243A9F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077879"/>
            <a:ext cx="10515600" cy="791701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199397-2104-6355-A974-0FA3299F64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036612"/>
            <a:ext cx="10515600" cy="395851"/>
          </a:xfrm>
        </p:spPr>
        <p:txBody>
          <a:bodyPr>
            <a:noAutofit/>
          </a:bodyPr>
          <a:lstStyle>
            <a:lvl1pPr marL="0" indent="0" algn="ctr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53083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B733C679-43F2-33AC-661C-E0FC65300A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750" y="168275"/>
            <a:ext cx="1768474" cy="84436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4753271-AED9-02D0-0BBD-A75CEC9DC94C}"/>
              </a:ext>
            </a:extLst>
          </p:cNvPr>
          <p:cNvSpPr/>
          <p:nvPr userDrawn="1"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080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2282C182-213E-857B-91CD-C9E61BC5B2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F839BB0-7B6B-E5D8-1C7E-7A9ACEB6E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629400"/>
            <a:ext cx="41148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D9D80738-ACDC-3B67-1ED3-1B320F625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E684C7-7750-4CD9-985D-E80E6D7E3A96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B7501B-E29E-9380-EF6F-54697E247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DE32D-4DB1-B264-D689-AEF82481F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808B"/>
              </a:buClr>
              <a:buSzPct val="110000"/>
              <a:defRPr/>
            </a:lvl1pPr>
            <a:lvl2pPr>
              <a:buClr>
                <a:srgbClr val="00808B"/>
              </a:buClr>
              <a:buSzPct val="110000"/>
              <a:defRPr/>
            </a:lvl2pPr>
            <a:lvl3pPr>
              <a:buClr>
                <a:srgbClr val="00808B"/>
              </a:buClr>
              <a:buSzPct val="110000"/>
              <a:defRPr/>
            </a:lvl3pPr>
            <a:lvl4pPr>
              <a:buClr>
                <a:srgbClr val="00808B"/>
              </a:buClr>
              <a:buSzPct val="110000"/>
              <a:defRPr/>
            </a:lvl4pPr>
            <a:lvl5pPr>
              <a:buClr>
                <a:srgbClr val="00808B"/>
              </a:buClr>
              <a:buSzPct val="110000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22801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logo with text on it&#10;&#10;Description automatically generated">
            <a:extLst>
              <a:ext uri="{FF2B5EF4-FFF2-40B4-BE49-F238E27FC236}">
                <a16:creationId xmlns:a16="http://schemas.microsoft.com/office/drawing/2014/main" id="{1A00B997-B0F6-7E6F-9058-2406C51BDA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750" y="168275"/>
            <a:ext cx="1768474" cy="84436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4FE6354-61F0-3E61-AB8B-50117C047A52}"/>
              </a:ext>
            </a:extLst>
          </p:cNvPr>
          <p:cNvSpPr/>
          <p:nvPr userDrawn="1"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080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2D81AA63-9033-31BC-9C81-78FF676D25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E9293D2-CBEA-CEFE-A587-45CE55F56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629400"/>
            <a:ext cx="41148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107C7A2-0AA4-0E4C-2A42-86BC701B5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E684C7-7750-4CD9-985D-E80E6D7E3A96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0876AE-06E6-AC69-E8C6-8F887ABD7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303A8B-C1D7-77DB-1CD5-8945DE1AFD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6259" y="1012639"/>
            <a:ext cx="5933541" cy="55444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82A3C7-C689-5D87-80B7-75280C0789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012639"/>
            <a:ext cx="5933539" cy="554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66256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logo with text on it&#10;&#10;Description automatically generated">
            <a:extLst>
              <a:ext uri="{FF2B5EF4-FFF2-40B4-BE49-F238E27FC236}">
                <a16:creationId xmlns:a16="http://schemas.microsoft.com/office/drawing/2014/main" id="{1A00B997-B0F6-7E6F-9058-2406C51BDA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750" y="168275"/>
            <a:ext cx="1768474" cy="84436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4FE6354-61F0-3E61-AB8B-50117C047A52}"/>
              </a:ext>
            </a:extLst>
          </p:cNvPr>
          <p:cNvSpPr/>
          <p:nvPr userDrawn="1"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080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2D81AA63-9033-31BC-9C81-78FF676D25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E9293D2-CBEA-CEFE-A587-45CE55F56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629400"/>
            <a:ext cx="41148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107C7A2-0AA4-0E4C-2A42-86BC701B5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E684C7-7750-4CD9-985D-E80E6D7E3A96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0876AE-06E6-AC69-E8C6-8F887ABD7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303A8B-C1D7-77DB-1CD5-8945DE1AFD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6259" y="1012639"/>
            <a:ext cx="5933541" cy="55444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82A3C7-C689-5D87-80B7-75280C0789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012639"/>
            <a:ext cx="5933539" cy="554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20092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logo with text on it&#10;&#10;Description automatically generated">
            <a:extLst>
              <a:ext uri="{FF2B5EF4-FFF2-40B4-BE49-F238E27FC236}">
                <a16:creationId xmlns:a16="http://schemas.microsoft.com/office/drawing/2014/main" id="{9027D8AF-06AD-8F11-7B98-75448F1EDB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750" y="168275"/>
            <a:ext cx="1768474" cy="84436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0AE9F78-3054-B11E-C77D-567108A5DD9C}"/>
              </a:ext>
            </a:extLst>
          </p:cNvPr>
          <p:cNvSpPr/>
          <p:nvPr userDrawn="1"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080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9AEC9304-26FC-2D7B-148B-0E0B53AD9B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05A145D-6199-1B87-B591-82BE4FE54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629400"/>
            <a:ext cx="41148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EA5DCDC-1F9F-5610-65F1-2885BB406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E684C7-7750-4CD9-985D-E80E6D7E3A96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4BE03C-E11F-C588-E1F8-FA5D73823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2167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logo with text on it&#10;&#10;Description automatically generated">
            <a:extLst>
              <a:ext uri="{FF2B5EF4-FFF2-40B4-BE49-F238E27FC236}">
                <a16:creationId xmlns:a16="http://schemas.microsoft.com/office/drawing/2014/main" id="{9027D8AF-06AD-8F11-7B98-75448F1EDB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750" y="168275"/>
            <a:ext cx="1768474" cy="84436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0AE9F78-3054-B11E-C77D-567108A5DD9C}"/>
              </a:ext>
            </a:extLst>
          </p:cNvPr>
          <p:cNvSpPr/>
          <p:nvPr userDrawn="1"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080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9AEC9304-26FC-2D7B-148B-0E0B53AD9B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05A145D-6199-1B87-B591-82BE4FE54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629400"/>
            <a:ext cx="41148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EA5DCDC-1F9F-5610-65F1-2885BB406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E684C7-7750-4CD9-985D-E80E6D7E3A96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4BE03C-E11F-C588-E1F8-FA5D73823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88376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logo with text on it&#10;&#10;Description automatically generated">
            <a:extLst>
              <a:ext uri="{FF2B5EF4-FFF2-40B4-BE49-F238E27FC236}">
                <a16:creationId xmlns:a16="http://schemas.microsoft.com/office/drawing/2014/main" id="{7939B58A-969A-DC5F-3F19-259D88911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750" y="168275"/>
            <a:ext cx="1768474" cy="84436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41A162C-939E-1A29-BDF5-9D9865A81570}"/>
              </a:ext>
            </a:extLst>
          </p:cNvPr>
          <p:cNvSpPr/>
          <p:nvPr userDrawn="1"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080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E1E2B19-31ED-26BD-6C63-51603A28BC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9FB55EC-73D2-0400-F84A-5FBC819B0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629400"/>
            <a:ext cx="41148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CF808BC-03F6-F0D3-8967-8E116DF8F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E684C7-7750-4CD9-985D-E80E6D7E3A9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34323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logo with text on it&#10;&#10;Description automatically generated">
            <a:extLst>
              <a:ext uri="{FF2B5EF4-FFF2-40B4-BE49-F238E27FC236}">
                <a16:creationId xmlns:a16="http://schemas.microsoft.com/office/drawing/2014/main" id="{B5038991-83CC-C565-9F71-63A9A4514C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750" y="168275"/>
            <a:ext cx="1768474" cy="84436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60A91C4-F840-E305-EFD5-0D14CA3E690A}"/>
              </a:ext>
            </a:extLst>
          </p:cNvPr>
          <p:cNvSpPr/>
          <p:nvPr userDrawn="1"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080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DB1ACC7A-07B3-6AD6-5E37-BC8E83FDD8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4D392CE-18BA-0471-C88E-4B58D94E9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629400"/>
            <a:ext cx="41148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93E06BB-0E85-3A0C-3DE7-8EE163712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E684C7-7750-4CD9-985D-E80E6D7E3A96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413029-C271-5AE7-0D1F-287E7C844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62" y="327805"/>
            <a:ext cx="3932237" cy="115564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4EBA7B-E739-B6DB-AC55-8D5C7B3EF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8017" y="1241241"/>
            <a:ext cx="7937619" cy="52889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AB13E2-558B-73CD-7C43-3E1E900958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362" y="1582650"/>
            <a:ext cx="3932237" cy="494754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30562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5" Target="../slideLayouts/slideLayout5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theme/theme1.xml" Type="http://schemas.openxmlformats.org/officeDocument/2006/relationships/theme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D21B09-2702-9A07-43AA-7B4F83705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60" y="17253"/>
            <a:ext cx="9954887" cy="923026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0EFF0D-BE14-CF33-9FA9-389B9428CD70}"/>
              </a:ext>
            </a:extLst>
          </p:cNvPr>
          <p:cNvSpPr>
            <a:spLocks noGrp="1"/>
          </p:cNvSpPr>
          <p:nvPr>
            <p:ph idx="1" type="body"/>
          </p:nvPr>
        </p:nvSpPr>
        <p:spPr>
          <a:xfrm>
            <a:off x="86260" y="1121431"/>
            <a:ext cx="12019480" cy="493430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BA0C91-4EE2-DC5F-B16D-61E58DB041C1}"/>
              </a:ext>
            </a:extLst>
          </p:cNvPr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dirty="0"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89CD24-D51D-C096-EDEC-FF21B8333FBA}"/>
              </a:ext>
            </a:extLst>
          </p:cNvPr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charset="0" panose="020B0603030502060204" pitchFamily="34" typeface="Proxima Nova Medium"/>
              </a:defRPr>
            </a:lvl1pPr>
          </a:lstStyle>
          <a:p>
            <a:endParaRPr dirty="0"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A56B3F-F943-2B7A-9A7F-A41F7562F6C5}"/>
              </a:ext>
            </a:extLst>
          </p:cNvPr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E684C7-7750-4CD9-985D-E80E6D7E3A96}" type="slidenum">
              <a:rPr lang="en-AU" smtClean="0"/>
              <a:t>‹#›</a:t>
            </a:fld>
            <a:endParaRPr dirty="0" lang="en-AU"/>
          </a:p>
        </p:txBody>
      </p:sp>
    </p:spTree>
    <p:extLst>
      <p:ext uri="{BB962C8B-B14F-4D97-AF65-F5344CB8AC3E}">
        <p14:creationId xmlns:p14="http://schemas.microsoft.com/office/powerpoint/2010/main" val="2664447016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2" r:id="rId3"/>
    <p:sldLayoutId id="2147483658" r:id="rId4"/>
    <p:sldLayoutId id="2147483654" r:id="rId5"/>
    <p:sldLayoutId id="2147483657" r:id="rId6"/>
    <p:sldLayoutId id="2147483655" r:id="rId7"/>
    <p:sldLayoutId id="2147483656" r:id="rId8"/>
  </p:sldLayoutIdLst>
  <p:hf hdr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kern="1200" sz="4000">
          <a:solidFill>
            <a:schemeClr val="tx1"/>
          </a:solidFill>
          <a:latin charset="0" panose="020B0603030502060204" pitchFamily="34" typeface="Proxima Nova Medium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400">
          <a:solidFill>
            <a:schemeClr val="tx1"/>
          </a:solidFill>
          <a:latin charset="0" panose="020B0603030502060204" pitchFamily="34" typeface="Proxima Nova Medium"/>
          <a:ea charset="0" panose="02010000000000000000" pitchFamily="2" typeface="ADLaM Display"/>
          <a:cs charset="0" panose="02010000000000000000" pitchFamily="2" typeface="ADLaM Display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solidFill>
            <a:schemeClr val="tx1"/>
          </a:solidFill>
          <a:latin charset="0" panose="020B0603030502060204" pitchFamily="34" typeface="Proxima Nova Medium"/>
          <a:ea charset="0" panose="02010000000000000000" pitchFamily="2" typeface="ADLaM Display"/>
          <a:cs charset="0" panose="02010000000000000000" pitchFamily="2" typeface="ADLaM Display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charset="0" panose="020B0603030502060204" pitchFamily="34" typeface="Proxima Nova Medium"/>
          <a:ea charset="0" panose="02010000000000000000" pitchFamily="2" typeface="ADLaM Display"/>
          <a:cs charset="0" panose="02010000000000000000" pitchFamily="2" typeface="ADLaM Display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charset="0" panose="020B0603030502060204" pitchFamily="34" typeface="Proxima Nova Medium"/>
          <a:ea charset="0" panose="02010000000000000000" pitchFamily="2" typeface="ADLaM Display"/>
          <a:cs charset="0" panose="02010000000000000000" pitchFamily="2" typeface="ADLaM Display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charset="0" panose="020B0603030502060204" pitchFamily="34" typeface="Proxima Nova Medium"/>
          <a:ea charset="0" panose="02010000000000000000" pitchFamily="2" typeface="ADLaM Display"/>
          <a:cs charset="0" panose="02010000000000000000" pitchFamily="2" typeface="ADLaM Display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3.xml" /><Relationship Id="rId3" Type="http://schemas.openxmlformats.org/officeDocument/2006/relationships/slide" Target="slide4.xml" /><Relationship Id="rId4" Type="http://schemas.openxmlformats.org/officeDocument/2006/relationships/slide" Target="slide5.xml" /><Relationship Id="rId5" Type="http://schemas.openxmlformats.org/officeDocument/2006/relationships/slide" Target="slide6.xml" /><Relationship Id="rId6" Type="http://schemas.openxmlformats.org/officeDocument/2006/relationships/slide" Target="slide7.xml" /><Relationship Id="rId7" Type="http://schemas.openxmlformats.org/officeDocument/2006/relationships/slide" Target="slide8.xml" /><Relationship Id="rId8" Type="http://schemas.openxmlformats.org/officeDocument/2006/relationships/slide" Target="slide9.xml" /><Relationship Id="rId9" Type="http://schemas.openxmlformats.org/officeDocument/2006/relationships/slide" Target="slide10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png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.png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5F800-A766-84B3-EE1A-4EB9243A9F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077879"/>
            <a:ext cx="10515600" cy="791701"/>
          </a:xfrm>
        </p:spPr>
        <p:txBody>
          <a:bodyPr/>
          <a:lstStyle/>
          <a:p>
            <a:pPr lvl="0" indent="0" marL="0">
              <a:buNone/>
            </a:pPr>
            <a:r>
              <a:rPr/>
              <a:t>AAGI PPTX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199397-2104-6355-A974-0FA3299F642A}"/>
              </a:ext>
            </a:extLst>
          </p:cNvPr>
          <p:cNvSpPr>
            <a:spLocks noGrp="1"/>
          </p:cNvSpPr>
          <p:nvPr>
            <p:ph idx="1" type="subTitle"/>
          </p:nvPr>
        </p:nvSpPr>
        <p:spPr>
          <a:xfrm>
            <a:off x="838200" y="3036612"/>
            <a:ext cx="10515600" cy="395851"/>
          </a:xfrm>
        </p:spPr>
        <p:txBody>
          <a:bodyPr/>
          <a:lstStyle/>
          <a:p>
            <a:pPr lvl="0" indent="0" marL="0">
              <a:buNone/>
            </a:pPr>
            <a:r>
              <a:rPr/>
              <a:t>Adam Sparks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BE03C-E11F-C588-E1F8-FA5D73823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Thank You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9AEC9304-26FC-2D7B-148B-0E0B53AD9B0F}"/>
              </a:ext>
            </a:extLst>
          </p:cNvPr>
          <p:cNvSpPr>
            <a:spLocks noGrp="1"/>
          </p:cNvSpPr>
          <p:nvPr>
            <p:ph idx="10" sz="half" type="dt"/>
          </p:nvPr>
        </p:nvSpPr>
        <p:spPr>
          <a:xfrm>
            <a:off x="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dirty="0" lang="en-AU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05A145D-6199-1B87-B591-82BE4FE5432E}"/>
              </a:ext>
            </a:extLst>
          </p:cNvPr>
          <p:cNvSpPr>
            <a:spLocks noGrp="1"/>
          </p:cNvSpPr>
          <p:nvPr>
            <p:ph idx="11" sz="quarter" type="ftr"/>
          </p:nvPr>
        </p:nvSpPr>
        <p:spPr>
          <a:xfrm>
            <a:off x="4038600" y="6629400"/>
            <a:ext cx="41148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dirty="0" lang="en-AU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EA5DCDC-1F9F-5610-65F1-2885BB40652E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944880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E684C7-7750-4CD9-985D-E80E6D7E3A96}" type="slidenum">
              <a:rPr lang="en-AU" smtClean="0"/>
              <a:pPr/>
              <a:t>‹#›</a:t>
            </a:fld>
            <a:endParaRPr dirty="0" lang="en-AU"/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7501B-E29E-9380-EF6F-54697E247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Table of 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DE32D-4DB1-B264-D689-AEF82481F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>
                <a:hlinkClick r:id="rId2" action="ppaction://hlinksldjump"/>
              </a:rPr>
              <a:t>An AAGI pptx Theme for Quarto</a:t>
            </a:r>
          </a:p>
          <a:p>
            <a:pPr lvl="0"/>
            <a:r>
              <a:rPr>
                <a:hlinkClick r:id="rId3" action="ppaction://hlinksldjump"/>
              </a:rPr>
              <a:t>Bullet point</a:t>
            </a:r>
          </a:p>
          <a:p>
            <a:pPr lvl="0"/>
            <a:r>
              <a:rPr>
                <a:hlinkClick r:id="rId4" action="ppaction://hlinksldjump"/>
              </a:rPr>
              <a:t>Tables</a:t>
            </a:r>
          </a:p>
          <a:p>
            <a:pPr lvl="0"/>
            <a:r>
              <a:rPr>
                <a:hlinkClick r:id="rId5" action="ppaction://hlinksldjump"/>
              </a:rPr>
              <a:t>Example</a:t>
            </a:r>
          </a:p>
          <a:p>
            <a:pPr lvl="0"/>
            <a:r>
              <a:rPr>
                <a:hlinkClick r:id="rId6" action="ppaction://hlinksldjump"/>
              </a:rPr>
              <a:t>Basic Figures</a:t>
            </a:r>
          </a:p>
          <a:p>
            <a:pPr lvl="0"/>
            <a:r>
              <a:rPr>
                <a:hlinkClick r:id="rId7" action="ppaction://hlinksldjump"/>
              </a:rPr>
              <a:t>Figures with {ggplot2}</a:t>
            </a:r>
          </a:p>
          <a:p>
            <a:pPr lvl="0"/>
            <a:r>
              <a:rPr>
                <a:hlinkClick r:id="rId8" action="ppaction://hlinksldjump"/>
              </a:rPr>
              <a:t>Slides With Columns</a:t>
            </a:r>
          </a:p>
          <a:p>
            <a:pPr lvl="0"/>
            <a:r>
              <a:rPr>
                <a:hlinkClick r:id="rId9" action="ppaction://hlinksldjump"/>
              </a:rPr>
              <a:t>Thank You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2282C182-213E-857B-91CD-C9E61BC5B253}"/>
              </a:ext>
            </a:extLst>
          </p:cNvPr>
          <p:cNvSpPr>
            <a:spLocks noGrp="1"/>
          </p:cNvSpPr>
          <p:nvPr>
            <p:ph idx="10" sz="half" type="dt"/>
          </p:nvPr>
        </p:nvSpPr>
        <p:spPr>
          <a:xfrm>
            <a:off x="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dirty="0" lang="en-AU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F839BB0-7B6B-E5D8-1C7E-7A9ACEB6EC47}"/>
              </a:ext>
            </a:extLst>
          </p:cNvPr>
          <p:cNvSpPr>
            <a:spLocks noGrp="1"/>
          </p:cNvSpPr>
          <p:nvPr>
            <p:ph idx="11" sz="quarter" type="ftr"/>
          </p:nvPr>
        </p:nvSpPr>
        <p:spPr>
          <a:xfrm>
            <a:off x="4038600" y="6629400"/>
            <a:ext cx="41148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dirty="0" lang="en-AU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D9D80738-ACDC-3B67-1ED3-1B320F625400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944880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E684C7-7750-4CD9-985D-E80E6D7E3A96}" type="slidenum">
              <a:rPr lang="en-AU" smtClean="0"/>
              <a:pPr/>
              <a:t>‹#›</a:t>
            </a:fld>
            <a:endParaRPr dirty="0" lang="en-AU"/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7501B-E29E-9380-EF6F-54697E247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An AAGI pptx Theme for Quarto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DE32D-4DB1-B264-D689-AEF82481F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Quarto extension allows you to create slides using an AAGI-styled theme.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2282C182-213E-857B-91CD-C9E61BC5B253}"/>
              </a:ext>
            </a:extLst>
          </p:cNvPr>
          <p:cNvSpPr>
            <a:spLocks noGrp="1"/>
          </p:cNvSpPr>
          <p:nvPr>
            <p:ph idx="10" sz="half" type="dt"/>
          </p:nvPr>
        </p:nvSpPr>
        <p:spPr>
          <a:xfrm>
            <a:off x="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dirty="0" lang="en-AU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F839BB0-7B6B-E5D8-1C7E-7A9ACEB6EC47}"/>
              </a:ext>
            </a:extLst>
          </p:cNvPr>
          <p:cNvSpPr>
            <a:spLocks noGrp="1"/>
          </p:cNvSpPr>
          <p:nvPr>
            <p:ph idx="11" sz="quarter" type="ftr"/>
          </p:nvPr>
        </p:nvSpPr>
        <p:spPr>
          <a:xfrm>
            <a:off x="4038600" y="6629400"/>
            <a:ext cx="41148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dirty="0" lang="en-AU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D9D80738-ACDC-3B67-1ED3-1B320F625400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944880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E684C7-7750-4CD9-985D-E80E6D7E3A96}" type="slidenum">
              <a:rPr lang="en-AU" smtClean="0"/>
              <a:pPr/>
              <a:t>‹#›</a:t>
            </a:fld>
            <a:endParaRPr dirty="0" lang="en-AU"/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7501B-E29E-9380-EF6F-54697E247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Bullet point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DE32D-4DB1-B264-D689-AEF82481F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Point 1</a:t>
            </a:r>
          </a:p>
          <a:p>
            <a:pPr lvl="0"/>
            <a:r>
              <a:rPr/>
              <a:t>Point 2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2282C182-213E-857B-91CD-C9E61BC5B253}"/>
              </a:ext>
            </a:extLst>
          </p:cNvPr>
          <p:cNvSpPr>
            <a:spLocks noGrp="1"/>
          </p:cNvSpPr>
          <p:nvPr>
            <p:ph idx="10" sz="half" type="dt"/>
          </p:nvPr>
        </p:nvSpPr>
        <p:spPr>
          <a:xfrm>
            <a:off x="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dirty="0" lang="en-AU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F839BB0-7B6B-E5D8-1C7E-7A9ACEB6EC47}"/>
              </a:ext>
            </a:extLst>
          </p:cNvPr>
          <p:cNvSpPr>
            <a:spLocks noGrp="1"/>
          </p:cNvSpPr>
          <p:nvPr>
            <p:ph idx="11" sz="quarter" type="ftr"/>
          </p:nvPr>
        </p:nvSpPr>
        <p:spPr>
          <a:xfrm>
            <a:off x="4038600" y="6629400"/>
            <a:ext cx="41148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dirty="0" lang="en-AU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D9D80738-ACDC-3B67-1ED3-1B320F625400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944880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E684C7-7750-4CD9-985D-E80E6D7E3A96}" type="slidenum">
              <a:rPr lang="en-AU" smtClean="0"/>
              <a:pPr/>
              <a:t>‹#›</a:t>
            </a:fld>
            <a:endParaRPr dirty="0" lang="en-AU"/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7501B-E29E-9380-EF6F-54697E247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DE32D-4DB1-B264-D689-AEF82481F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For tables, we suggest using {AAGIThemes} with </a:t>
            </a:r>
            <a:r>
              <a:rPr>
                <a:latin typeface="Courier"/>
              </a:rPr>
              <a:t>theme_ft_aagi</a:t>
            </a:r>
            <a:r>
              <a:rPr/>
              <a:t>.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2282C182-213E-857B-91CD-C9E61BC5B253}"/>
              </a:ext>
            </a:extLst>
          </p:cNvPr>
          <p:cNvSpPr>
            <a:spLocks noGrp="1"/>
          </p:cNvSpPr>
          <p:nvPr>
            <p:ph idx="10" sz="half" type="dt"/>
          </p:nvPr>
        </p:nvSpPr>
        <p:spPr>
          <a:xfrm>
            <a:off x="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dirty="0" lang="en-AU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F839BB0-7B6B-E5D8-1C7E-7A9ACEB6EC47}"/>
              </a:ext>
            </a:extLst>
          </p:cNvPr>
          <p:cNvSpPr>
            <a:spLocks noGrp="1"/>
          </p:cNvSpPr>
          <p:nvPr>
            <p:ph idx="11" sz="quarter" type="ftr"/>
          </p:nvPr>
        </p:nvSpPr>
        <p:spPr>
          <a:xfrm>
            <a:off x="4038600" y="6629400"/>
            <a:ext cx="41148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dirty="0" lang="en-AU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D9D80738-ACDC-3B67-1ED3-1B320F625400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944880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E684C7-7750-4CD9-985D-E80E6D7E3A96}" type="slidenum">
              <a:rPr lang="en-AU" smtClean="0"/>
              <a:pPr/>
              <a:t>‹#›</a:t>
            </a:fld>
            <a:endParaRPr dirty="0" lang="en-AU"/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7501B-E29E-9380-EF6F-54697E247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Example</a:t>
            </a:r>
          </a:p>
        </p:txBody>
      </p:sp>
      <p:graphicFrame xmlns:a="http://schemas.openxmlformats.org/drawingml/2006/main" xmlns:r="http://schemas.openxmlformats.org/officeDocument/2006/relationships" xmlns:p="http://schemas.openxmlformats.org/presentationml/2006/main">
        <p:nvGraphicFramePr>
          <p:cNvPr id="783777952" name=""/>
          <p:cNvGraphicFramePr>
            <a:graphicFrameLocks noGrp="true"/>
          </p:cNvGraphicFramePr>
          <p:nvPr/>
        </p:nvGraphicFramePr>
        <p:xfrm rot="0">
          <a:off x="914400" y="1828800"/>
          <a:ext cx="9144000" cy="5486400"/>
        </p:xfrm>
        <a:graphic>
          <a:graphicData uri="http://schemas.openxmlformats.org/drawingml/2006/table">
            <a:tbl>
              <a:tblPr/>
              <a:tblGrid>
                <a:gridCol w="751019"/>
                <a:gridCol w="829055"/>
                <a:gridCol w="662206"/>
                <a:gridCol w="696381"/>
                <a:gridCol w="761456"/>
                <a:gridCol w="562070"/>
                <a:gridCol w="1261593"/>
              </a:tblGrid>
              <a:tr h="395605"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1" u="none" strike="noStrike">
                          <a:solidFill>
                            <a:srgbClr val="FFFFFF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Ozone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00808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1" u="none" strike="noStrike">
                          <a:solidFill>
                            <a:srgbClr val="FFFFFF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Solar.R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00808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1" u="none" strike="noStrike">
                          <a:solidFill>
                            <a:srgbClr val="FFFFFF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Wind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00808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1" u="none" strike="noStrike">
                          <a:solidFill>
                            <a:srgbClr val="FFFFFF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Temp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00808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1" u="none" strike="noStrike">
                          <a:solidFill>
                            <a:srgbClr val="FFFFFF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Month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00808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1" u="none" strike="noStrike">
                          <a:solidFill>
                            <a:srgbClr val="FFFFFF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Day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00808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1" u="none" strike="noStrike">
                          <a:solidFill>
                            <a:srgbClr val="FFFFFF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Month Name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00808B">
                        <a:alpha val="100000"/>
                      </a:srgbClr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41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190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7.4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67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5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1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May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36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118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8.0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72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5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2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May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12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149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12.6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74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5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3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May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18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313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11.5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62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5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4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May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endParaRPr cap="none" sz="1100" i="0" b="0" u="none" strike="noStrike">
                        <a:solidFill>
                          <a:srgbClr val="414042">
                            <a:alpha val="100000"/>
                          </a:srgbClr>
                        </a:solidFill>
                        <a:latin typeface="DejaVu Sans"/>
                        <a:cs typeface="DejaVu Sans"/>
                        <a:ea typeface="DejaVu Sans"/>
                        <a:sym typeface="DejaVu Sans"/>
                      </a:endParaR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/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endParaRPr cap="none" sz="1100" i="0" b="0" u="none" strike="noStrike">
                        <a:solidFill>
                          <a:srgbClr val="414042">
                            <a:alpha val="100000"/>
                          </a:srgbClr>
                        </a:solidFill>
                        <a:latin typeface="DejaVu Sans"/>
                        <a:cs typeface="DejaVu Sans"/>
                        <a:ea typeface="DejaVu Sans"/>
                        <a:sym typeface="DejaVu Sans"/>
                      </a:endParaR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/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14.3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56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5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5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May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28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endParaRPr cap="none" sz="1100" i="0" b="0" u="none" strike="noStrike">
                        <a:solidFill>
                          <a:srgbClr val="414042">
                            <a:alpha val="100000"/>
                          </a:srgbClr>
                        </a:solidFill>
                        <a:latin typeface="DejaVu Sans"/>
                        <a:cs typeface="DejaVu Sans"/>
                        <a:ea typeface="DejaVu Sans"/>
                        <a:sym typeface="DejaVu Sans"/>
                      </a:endParaR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/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14.9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66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5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6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 strike="noStrike">
                          <a:solidFill>
                            <a:srgbClr val="414042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May</a:t>
                      </a:r>
                    </a:p>
                  </a:txBody>
                  <a:tcPr anchor="ctr" marB="63500" marT="63500" marR="0" marL="0">
                    <a:lnL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L>
                    <a:lnR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R>
                    <a:lnT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T>
                    <a:lnB algn="ctr" cmpd="sng" cap="flat" w="9525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</a:lnB>
                    <a:solidFill>
                      <a:srgbClr val="F2F2F2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2282C182-213E-857B-91CD-C9E61BC5B253}"/>
              </a:ext>
            </a:extLst>
          </p:cNvPr>
          <p:cNvSpPr>
            <a:spLocks noGrp="1"/>
          </p:cNvSpPr>
          <p:nvPr>
            <p:ph idx="10" sz="half" type="dt"/>
          </p:nvPr>
        </p:nvSpPr>
        <p:spPr>
          <a:xfrm>
            <a:off x="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dirty="0" lang="en-AU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F839BB0-7B6B-E5D8-1C7E-7A9ACEB6EC47}"/>
              </a:ext>
            </a:extLst>
          </p:cNvPr>
          <p:cNvSpPr>
            <a:spLocks noGrp="1"/>
          </p:cNvSpPr>
          <p:nvPr>
            <p:ph idx="11" sz="quarter" type="ftr"/>
          </p:nvPr>
        </p:nvSpPr>
        <p:spPr>
          <a:xfrm>
            <a:off x="4038600" y="6629400"/>
            <a:ext cx="41148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dirty="0" lang="en-AU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D9D80738-ACDC-3B67-1ED3-1B320F625400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944880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E684C7-7750-4CD9-985D-E80E6D7E3A96}" type="slidenum">
              <a:rPr lang="en-AU" smtClean="0"/>
              <a:pPr/>
              <a:t>‹#›</a:t>
            </a:fld>
            <a:endParaRPr dirty="0" lang="en-AU"/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7501B-E29E-9380-EF6F-54697E247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Basic Figures</a:t>
            </a:r>
          </a:p>
        </p:txBody>
      </p:sp>
      <p:pic>
        <p:nvPicPr>
          <p:cNvPr descr="template-pptx_files/figure-pptx/graphics-figure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55700" y="1117600"/>
            <a:ext cx="9855200" cy="4927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2282C182-213E-857B-91CD-C9E61BC5B253}"/>
              </a:ext>
            </a:extLst>
          </p:cNvPr>
          <p:cNvSpPr>
            <a:spLocks noGrp="1"/>
          </p:cNvSpPr>
          <p:nvPr>
            <p:ph idx="10" sz="half" type="dt"/>
          </p:nvPr>
        </p:nvSpPr>
        <p:spPr>
          <a:xfrm>
            <a:off x="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dirty="0" lang="en-AU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F839BB0-7B6B-E5D8-1C7E-7A9ACEB6EC47}"/>
              </a:ext>
            </a:extLst>
          </p:cNvPr>
          <p:cNvSpPr>
            <a:spLocks noGrp="1"/>
          </p:cNvSpPr>
          <p:nvPr>
            <p:ph idx="11" sz="quarter" type="ftr"/>
          </p:nvPr>
        </p:nvSpPr>
        <p:spPr>
          <a:xfrm>
            <a:off x="4038600" y="6629400"/>
            <a:ext cx="41148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dirty="0" lang="en-AU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D9D80738-ACDC-3B67-1ED3-1B320F625400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944880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E684C7-7750-4CD9-985D-E80E6D7E3A96}" type="slidenum">
              <a:rPr lang="en-AU" smtClean="0"/>
              <a:pPr/>
              <a:t>‹#›</a:t>
            </a:fld>
            <a:endParaRPr dirty="0" lang="en-AU"/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7501B-E29E-9380-EF6F-54697E247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Figures with {ggplot2}</a:t>
            </a:r>
          </a:p>
        </p:txBody>
      </p:sp>
      <p:pic>
        <p:nvPicPr>
          <p:cNvPr descr="template-pptx_files/figure-pptx/ggplot2-figure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55700" y="1117600"/>
            <a:ext cx="9855200" cy="4927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2282C182-213E-857B-91CD-C9E61BC5B253}"/>
              </a:ext>
            </a:extLst>
          </p:cNvPr>
          <p:cNvSpPr>
            <a:spLocks noGrp="1"/>
          </p:cNvSpPr>
          <p:nvPr>
            <p:ph idx="10" sz="half" type="dt"/>
          </p:nvPr>
        </p:nvSpPr>
        <p:spPr>
          <a:xfrm>
            <a:off x="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dirty="0" lang="en-AU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F839BB0-7B6B-E5D8-1C7E-7A9ACEB6EC47}"/>
              </a:ext>
            </a:extLst>
          </p:cNvPr>
          <p:cNvSpPr>
            <a:spLocks noGrp="1"/>
          </p:cNvSpPr>
          <p:nvPr>
            <p:ph idx="11" sz="quarter" type="ftr"/>
          </p:nvPr>
        </p:nvSpPr>
        <p:spPr>
          <a:xfrm>
            <a:off x="4038600" y="6629400"/>
            <a:ext cx="41148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dirty="0" lang="en-AU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D9D80738-ACDC-3B67-1ED3-1B320F625400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944880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E684C7-7750-4CD9-985D-E80E6D7E3A96}" type="slidenum">
              <a:rPr lang="en-AU" smtClean="0"/>
              <a:pPr/>
              <a:t>‹#›</a:t>
            </a:fld>
            <a:endParaRPr dirty="0" lang="en-AU"/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876AE-06E6-AC69-E8C6-8F887ABD7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Slides With Columns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303A8B-C1D7-77DB-1CD5-8945DE1AFD3D}"/>
              </a:ext>
            </a:extLst>
          </p:cNvPr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 column on the left.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82A3C7-C689-5D87-80B7-75280C0789FF}"/>
              </a:ext>
            </a:extLst>
          </p:cNvPr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 column on the right.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2D81AA63-9033-31BC-9C81-78FF676D25BC}"/>
              </a:ext>
            </a:extLst>
          </p:cNvPr>
          <p:cNvSpPr>
            <a:spLocks noGrp="1"/>
          </p:cNvSpPr>
          <p:nvPr>
            <p:ph idx="10" sz="half" type="dt"/>
          </p:nvPr>
        </p:nvSpPr>
        <p:spPr>
          <a:xfrm>
            <a:off x="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dirty="0" lang="en-AU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E9293D2-CBEA-CEFE-A587-45CE55F56E69}"/>
              </a:ext>
            </a:extLst>
          </p:cNvPr>
          <p:cNvSpPr>
            <a:spLocks noGrp="1"/>
          </p:cNvSpPr>
          <p:nvPr>
            <p:ph idx="11" sz="quarter" type="ftr"/>
          </p:nvPr>
        </p:nvSpPr>
        <p:spPr>
          <a:xfrm>
            <a:off x="4038600" y="6629400"/>
            <a:ext cx="41148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dirty="0" lang="en-AU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107C7A2-0AA4-0E4C-2A42-86BC701B550A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9448800" y="6629400"/>
            <a:ext cx="27432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E684C7-7750-4CD9-985D-E80E6D7E3A96}" type="slidenum">
              <a:rPr lang="en-AU" smtClean="0"/>
              <a:pPr/>
              <a:t>‹#›</a:t>
            </a:fld>
            <a:endParaRPr dirty="0" lang="en-AU"/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AGI PowerPoint Presentation.pptx" id="{34E8D71D-A5E0-4205-8C93-C58018B5A656}" vid="{227E19EB-6FA9-47F1-90AF-DD258A8B8F2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AAGI PowerPoint Presentation</Template>
  <TotalTime>3</TotalTime>
  <Words>111</Words>
  <Application>Microsoft Macintosh PowerPoint</Application>
  <PresentationFormat>Widescreen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Arial</vt:lpstr>
      <vt:lpstr>Proxima Nova Medium</vt:lpstr>
      <vt:lpstr>Office Theme</vt:lpstr>
      <vt:lpstr>PowerPoint Presentation</vt:lpstr>
      <vt:lpstr>Slide template including table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AAGI PPTX Presentation</dc:title>
  <dc:creator>Adam Sparks</dc:creator>
  <cp:keywords/>
  <dcterms:created xsi:type="dcterms:W3CDTF">2026-07-30T13:00:16Z</dcterms:created>
  <dcterms:modified xsi:type="dcterms:W3CDTF">2026-07-30T13:00:16Z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date">
    <vt:lpwstr>July 30, 2026</vt:lpwstr>
  </property>
  <property fmtid="{D5CDD505-2E9C-101B-9397-08002B2CF9AE}" pid="6" name="date-format">
    <vt:lpwstr>long</vt:lpwstr>
  </property>
  <property fmtid="{D5CDD505-2E9C-101B-9397-08002B2CF9AE}" pid="7" name="execute">
    <vt:lpwstr/>
  </property>
  <property fmtid="{D5CDD505-2E9C-101B-9397-08002B2CF9AE}" pid="8" name="fig-path">
    <vt:lpwstr>figures/pptx/</vt:lpwstr>
  </property>
  <property fmtid="{D5CDD505-2E9C-101B-9397-08002B2CF9AE}" pid="9" name="header-includes">
    <vt:lpwstr/>
  </property>
  <property fmtid="{D5CDD505-2E9C-101B-9397-08002B2CF9AE}" pid="10" name="include-after">
    <vt:lpwstr/>
  </property>
  <property fmtid="{D5CDD505-2E9C-101B-9397-08002B2CF9AE}" pid="11" name="include-before">
    <vt:lpwstr/>
  </property>
  <property fmtid="{D5CDD505-2E9C-101B-9397-08002B2CF9AE}" pid="12" name="labels">
    <vt:lpwstr/>
  </property>
  <property fmtid="{D5CDD505-2E9C-101B-9397-08002B2CF9AE}" pid="13" name="revealjs-plugins">
    <vt:lpwstr/>
  </property>
  <property fmtid="{D5CDD505-2E9C-101B-9397-08002B2CF9AE}" pid="14" name="toc-title">
    <vt:lpwstr>Table of contents</vt:lpwstr>
  </property>
</Properties>
</file>