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g" ContentType="image/jpeg"/>
  <Default Extension="svg" ContentType="image/svg+xml"/>
  <Override PartName="/docProps/app.xml" ContentType="application/vnd.openxmlformats-officedocument.extended-properties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</Types>
</file>

<file path=_rels/.rels><?xml version="1.0" encoding="UTF-8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autoCompressPictures="0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5143500" type="screen16x9"/>
  <p:notesSz cx="6858000" cy="9144000"/>
  <p:defaultTextStyle>
    <a:defPPr>
      <a:defRPr lang="en-US"/>
    </a:defPPr>
    <a:lvl1pPr algn="l" defTabSz="4572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14042"/>
    <a:srgbClr val="00808B"/>
    <a:srgbClr val="00808C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p="http://schemas.openxmlformats.org/presentationml/2006/main" xmlns:r="http://schemas.openxmlformats.org/officeDocument/2006/relationships">
  <p:normalViewPr>
    <p:restoredLeft autoAdjust="0" sz="15643"/>
    <p:restoredTop autoAdjust="0" sz="94694"/>
  </p:normalViewPr>
  <p:slideViewPr>
    <p:cSldViewPr snapToGrid="0" snapToObjects="1">
      <p:cViewPr varScale="1">
        <p:scale>
          <a:sx d="100" n="141"/>
          <a:sy d="100" n="141"/>
        </p:scale>
        <p:origin x="138" y="132"/>
      </p:cViewPr>
      <p:guideLst>
        <p:guide orient="horz" pos="1620"/>
        <p:guide pos="2880"/>
      </p:guideLst>
    </p:cSldViewPr>
  </p:slideViewPr>
  <p:outlineViewPr>
    <p:cViewPr>
      <p:scale>
        <a:sx d="100" n="33"/>
        <a:sy d="100" n="33"/>
      </p:scale>
      <p:origin x="0" y="0"/>
    </p:cViewPr>
  </p:outlineViewPr>
  <p:notesTextViewPr>
    <p:cViewPr>
      <p:scale>
        <a:sx d="100" n="100"/>
        <a:sy d="100" n="100"/>
      </p:scale>
      <p:origin x="0" y="0"/>
    </p:cViewPr>
  </p:notesTextViewPr>
  <p:notesViewPr>
    <p:cSldViewPr snapToGrid="0" snapToObjects="1">
      <p:cViewPr varScale="1">
        <p:scale>
          <a:sx d="100" n="85"/>
          <a:sy d="100" n="85"/>
        </p:scale>
        <p:origin x="3888" y="90"/>
      </p:cViewPr>
      <p:guideLst/>
    </p:cSldViewPr>
  </p:notesViewPr>
  <p:gridSpacing cx="76200" cy="76200"/>
</p:viewPr>
</file>

<file path=ppt/_rels/presentation.xml.rels><?xml version="1.0" encoding="UTF-8"?>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5" Type="http://schemas.openxmlformats.org/officeDocument/2006/relationships/slide" Target="slides/slide4.xml" /><Relationship Id="rId6" Type="http://schemas.openxmlformats.org/officeDocument/2006/relationships/slide" Target="slides/slide5.xml" /><Relationship Id="rId7" Type="http://schemas.openxmlformats.org/officeDocument/2006/relationships/slide" Target="slides/slide6.xml" /><Relationship Id="rId8" Type="http://schemas.openxmlformats.org/officeDocument/2006/relationships/slide" Target="slides/slide7.xml" /><Relationship Id="rId9" Type="http://schemas.openxmlformats.org/officeDocument/2006/relationships/slide" Target="slides/slide8.xml" /><Relationship Id="rId10" Type="http://schemas.openxmlformats.org/officeDocument/2006/relationships/slide" Target="slides/slide9.xml" /><Relationship Id="rId11" Type="http://schemas.openxmlformats.org/officeDocument/2006/relationships/slide" Target="slides/slide10.xml" /><Relationship Id="rId13" Type="http://schemas.openxmlformats.org/officeDocument/2006/relationships/presProps" Target="presProps.xml" /><Relationship Id="rId12" Type="http://schemas.openxmlformats.org/officeDocument/2006/relationships/handoutMaster" Target="handoutMasters/handoutMaster1.xml" /><Relationship Id="rId1" Type="http://schemas.openxmlformats.org/officeDocument/2006/relationships/slideMaster" Target="slideMasters/slideMaster1.xml" /><Relationship Id="rId16" Type="http://schemas.openxmlformats.org/officeDocument/2006/relationships/tableStyles" Target="tableStyles.xml" /><Relationship Id="rId15" Type="http://schemas.openxmlformats.org/officeDocument/2006/relationships/theme" Target="theme/theme1.xml" /><Relationship Id="rId14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799" y="1234763"/>
            <a:ext cx="7772400" cy="819151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404872"/>
            <a:ext cx="6400800" cy="478932"/>
          </a:xfrm>
        </p:spPr>
        <p:txBody>
          <a:bodyPr>
            <a:noAutofit/>
          </a:bodyPr>
          <a:lstStyle>
            <a:lvl1pPr marL="0" indent="0" algn="ctr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A9CDAFC7-FEB8-2492-D81C-76A52EAAC78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709987" y="160986"/>
            <a:ext cx="1724025" cy="819150"/>
          </a:xfrm>
          <a:prstGeom prst="rect">
            <a:avLst/>
          </a:prstGeom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E040FFE2-1F49-CFD4-35D5-0676EF053EE9}"/>
              </a:ext>
            </a:extLst>
          </p:cNvPr>
          <p:cNvGrpSpPr/>
          <p:nvPr userDrawn="1"/>
        </p:nvGrpSpPr>
        <p:grpSpPr>
          <a:xfrm>
            <a:off x="0" y="3065843"/>
            <a:ext cx="9144000" cy="1943716"/>
            <a:chOff x="0" y="3065843"/>
            <a:chExt cx="9144000" cy="1943716"/>
          </a:xfrm>
        </p:grpSpPr>
        <p:pic>
          <p:nvPicPr>
            <p:cNvPr id="10" name="Picture 9" descr="A field of green grass&#10;&#10;Description automatically generated">
              <a:extLst>
                <a:ext uri="{FF2B5EF4-FFF2-40B4-BE49-F238E27FC236}">
                  <a16:creationId xmlns:a16="http://schemas.microsoft.com/office/drawing/2014/main" id="{3E2CD667-FEAD-9552-24D6-4B4F45093CE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0" y="3065843"/>
              <a:ext cx="9144000" cy="1355547"/>
            </a:xfrm>
            <a:prstGeom prst="rect">
              <a:avLst/>
            </a:prstGeom>
          </p:spPr>
        </p:pic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A3E822F0-F8B6-4566-CA49-2425D5752B2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0" y="4421390"/>
              <a:ext cx="9144000" cy="58816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44357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BA545FEA-8B39-6D37-E1AD-B563A4CF245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959975" y="121455"/>
            <a:ext cx="1080000" cy="513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914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D451F791-AB1D-1F04-F53B-61966DFB4A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5400000">
            <a:off x="8146799" y="356697"/>
            <a:ext cx="1080000" cy="513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152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414042"/>
                </a:solidFill>
              </a:defRPr>
            </a:lvl1pPr>
            <a:lvl2pPr>
              <a:defRPr>
                <a:solidFill>
                  <a:srgbClr val="414042"/>
                </a:solidFill>
              </a:defRPr>
            </a:lvl2pPr>
            <a:lvl3pPr>
              <a:defRPr>
                <a:solidFill>
                  <a:srgbClr val="414042"/>
                </a:solidFill>
              </a:defRPr>
            </a:lvl3pPr>
            <a:lvl4pPr>
              <a:defRPr>
                <a:solidFill>
                  <a:srgbClr val="414042"/>
                </a:solidFill>
              </a:defRPr>
            </a:lvl4pPr>
            <a:lvl5pPr>
              <a:defRPr>
                <a:solidFill>
                  <a:srgbClr val="41404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A0F63513-01B6-7421-ED12-3A2D51F8C2A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959975" y="121455"/>
            <a:ext cx="1080000" cy="513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346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46455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821314"/>
            <a:ext cx="7772400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9AACD83E-0B0F-ECA2-8537-FB4CE2DDF23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959975" y="121455"/>
            <a:ext cx="1080000" cy="513149"/>
          </a:xfrm>
          <a:prstGeom prst="rect">
            <a:avLst/>
          </a:prstGeom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A69090DD-6782-679B-30C2-9CCA806765E1}"/>
              </a:ext>
            </a:extLst>
          </p:cNvPr>
          <p:cNvGrpSpPr/>
          <p:nvPr userDrawn="1"/>
        </p:nvGrpSpPr>
        <p:grpSpPr>
          <a:xfrm>
            <a:off x="0" y="3065843"/>
            <a:ext cx="9144000" cy="1943716"/>
            <a:chOff x="0" y="3065843"/>
            <a:chExt cx="9144000" cy="1943716"/>
          </a:xfrm>
        </p:grpSpPr>
        <p:pic>
          <p:nvPicPr>
            <p:cNvPr id="5" name="Picture 4" descr="A field of green grass&#10;&#10;Description automatically generated">
              <a:extLst>
                <a:ext uri="{FF2B5EF4-FFF2-40B4-BE49-F238E27FC236}">
                  <a16:creationId xmlns:a16="http://schemas.microsoft.com/office/drawing/2014/main" id="{4C2318AA-10D9-8301-A28D-4749C723C06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0" y="3065843"/>
              <a:ext cx="9144000" cy="1355547"/>
            </a:xfrm>
            <a:prstGeom prst="rect">
              <a:avLst/>
            </a:prstGeom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73444379-9612-51C0-BF42-5A0614F8AAE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0" y="4421390"/>
              <a:ext cx="9144000" cy="58816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73069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3F223702-C483-BBAF-6827-96FB9ABB425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959975" y="121455"/>
            <a:ext cx="1080000" cy="513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9886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B1976CC1-A0CD-AAEA-CB57-F370BECF9AC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959975" y="121455"/>
            <a:ext cx="1080000" cy="513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5793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6A36FCC5-69A5-1A8F-129C-1A99B708A34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959975" y="121455"/>
            <a:ext cx="1080000" cy="513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2721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phic 4">
            <a:extLst>
              <a:ext uri="{FF2B5EF4-FFF2-40B4-BE49-F238E27FC236}">
                <a16:creationId xmlns:a16="http://schemas.microsoft.com/office/drawing/2014/main" id="{70299D88-1300-BFA6-6698-38CB76E863F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959975" y="121455"/>
            <a:ext cx="1080000" cy="513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0901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6274ABAE-3C98-5910-1079-9B8333D1615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959975" y="121455"/>
            <a:ext cx="1080000" cy="513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0895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E6F88F39-DBC4-FB8F-7EFD-2E571ED3D00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959975" y="121455"/>
            <a:ext cx="1080000" cy="513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6899855"/>
      </p:ext>
    </p:extLst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8" Target="../slideLayouts/slideLayout8.xml" Type="http://schemas.openxmlformats.org/officeDocument/2006/relationships/slideLayout" /><Relationship Id="rId3" Target="../slideLayouts/slideLayout3.xml" Type="http://schemas.openxmlformats.org/officeDocument/2006/relationships/slideLayout" /><Relationship Id="rId7" Target="../slideLayouts/slideLayout7.xml" Type="http://schemas.openxmlformats.org/officeDocument/2006/relationships/slideLayout" /><Relationship Id="rId12" Target="../theme/theme1.xml" Type="http://schemas.openxmlformats.org/officeDocument/2006/relationships/theme" /><Relationship Id="rId2" Target="../slideLayouts/slideLayout2.xml" Type="http://schemas.openxmlformats.org/officeDocument/2006/relationships/slideLayout" /><Relationship Id="rId1" Target="../slideLayouts/slideLayout1.xml" Type="http://schemas.openxmlformats.org/officeDocument/2006/relationships/slideLayout" /><Relationship Id="rId6" Target="../slideLayouts/slideLayout6.xml" Type="http://schemas.openxmlformats.org/officeDocument/2006/relationships/slideLayout" /><Relationship Id="rId11" Target="../slideLayouts/slideLayout11.xml" Type="http://schemas.openxmlformats.org/officeDocument/2006/relationships/slideLayout" /><Relationship Id="rId5" Target="../slideLayouts/slideLayout5.xml" Type="http://schemas.openxmlformats.org/officeDocument/2006/relationships/slideLayout" /><Relationship Id="rId10" Target="../slideLayouts/slideLayout10.xml" Type="http://schemas.openxmlformats.org/officeDocument/2006/relationships/slideLayout" /><Relationship Id="rId4" Target="../slideLayouts/slideLayout4.xml" Type="http://schemas.openxmlformats.org/officeDocument/2006/relationships/slideLayout" /><Relationship Id="rId9" Target="../slideLayouts/slideLayout9.xml" Type="http://schemas.openxmlformats.org/officeDocument/2006/relationships/slideLayout" />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A920842-3FE9-29BB-51AE-4CDA55454151}"/>
              </a:ext>
            </a:extLst>
          </p:cNvPr>
          <p:cNvSpPr/>
          <p:nvPr userDrawn="1"/>
        </p:nvSpPr>
        <p:spPr>
          <a:xfrm>
            <a:off x="0" y="5016320"/>
            <a:ext cx="9144000" cy="127179"/>
          </a:xfrm>
          <a:prstGeom prst="rect">
            <a:avLst/>
          </a:prstGeom>
          <a:solidFill>
            <a:srgbClr val="00808B"/>
          </a:solidFill>
          <a:ln>
            <a:solidFill>
              <a:srgbClr val="00808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AU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anchor="ctr" bIns="45720" lIns="91440" rIns="91440" rtlCol="0" tIns="45720" vert="horz">
            <a:normAutofit/>
          </a:bodyPr>
          <a:lstStyle/>
          <a:p>
            <a:r>
              <a:rPr dirty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bIns="45720" lIns="91440" rIns="91440" rtlCol="0" tIns="45720" vert="horz">
            <a:normAutofit/>
          </a:bodyPr>
          <a:lstStyle/>
          <a:p>
            <a:pPr lvl="0"/>
            <a:r>
              <a:rPr dirty="0" lang="en-US"/>
              <a:t>Click to edit Master text styles</a:t>
            </a:r>
          </a:p>
          <a:p>
            <a:pPr lvl="1"/>
            <a:r>
              <a:rPr dirty="0" lang="en-US"/>
              <a:t>Second level</a:t>
            </a:r>
          </a:p>
          <a:p>
            <a:pPr lvl="2"/>
            <a:r>
              <a:rPr dirty="0" lang="en-US"/>
              <a:t>Third level</a:t>
            </a:r>
          </a:p>
          <a:p>
            <a:pPr lvl="3"/>
            <a:r>
              <a:rPr dirty="0" lang="en-US"/>
              <a:t>Fourth level</a:t>
            </a:r>
          </a:p>
          <a:p>
            <a:pPr lvl="4"/>
            <a:r>
              <a:rPr dirty="0"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76200875"/>
      </p:ext>
    </p:extLst>
  </p:cSld>
  <p:clrMap accent1="accent1" accent2="accent2" accent3="accent3" accent4="accent4" accent5="accent5" accent6="accent6" bg1="lt1" bg2="lt2" folHlink="folHlink" hlink="hlink" tx1="dk1" tx2="dk2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42900" eaLnBrk="1" hangingPunct="1" latinLnBrk="0" rtl="0">
        <a:spcBef>
          <a:spcPct val="0"/>
        </a:spcBef>
        <a:buNone/>
        <a:defRPr kern="1200" sz="4400">
          <a:solidFill>
            <a:schemeClr val="tx1"/>
          </a:solidFill>
          <a:latin charset="0" panose="02000506030000020004" pitchFamily="2" typeface="Proxima Nova Lt"/>
          <a:ea typeface="+mj-ea"/>
          <a:cs typeface="+mj-cs"/>
        </a:defRPr>
      </a:lvl1pPr>
    </p:titleStyle>
    <p:bodyStyle>
      <a:lvl1pPr algn="l" defTabSz="342900" eaLnBrk="1" hangingPunct="1" indent="-342900" latinLnBrk="0" marL="342900" rtl="0">
        <a:spcBef>
          <a:spcPct val="20000"/>
        </a:spcBef>
        <a:buClr>
          <a:srgbClr val="00808B"/>
        </a:buClr>
        <a:buFont typeface="Arial"/>
        <a:buChar char="•"/>
        <a:defRPr kern="1200" sz="2400">
          <a:solidFill>
            <a:schemeClr val="tx1"/>
          </a:solidFill>
          <a:latin charset="0" panose="02000506030000020004" pitchFamily="50" typeface="Proxima Nova Rg"/>
          <a:ea typeface="+mn-ea"/>
          <a:cs typeface="+mn-cs"/>
        </a:defRPr>
      </a:lvl1pPr>
      <a:lvl2pPr algn="l" defTabSz="342900" eaLnBrk="1" hangingPunct="1" indent="-342900" latinLnBrk="0" marL="685800" rtl="0">
        <a:spcBef>
          <a:spcPct val="20000"/>
        </a:spcBef>
        <a:buClr>
          <a:srgbClr val="414042"/>
        </a:buClr>
        <a:buFont typeface="Arial"/>
        <a:buChar char="–"/>
        <a:defRPr kern="1200" sz="2100">
          <a:solidFill>
            <a:schemeClr val="tx1"/>
          </a:solidFill>
          <a:latin charset="0" panose="02000506030000020004" pitchFamily="50" typeface="Proxima Nova Rg"/>
          <a:ea typeface="+mn-ea"/>
          <a:cs typeface="+mn-cs"/>
        </a:defRPr>
      </a:lvl2pPr>
      <a:lvl3pPr algn="l" defTabSz="342900" eaLnBrk="1" hangingPunct="1" indent="-342900" latinLnBrk="0" marL="1028700" rtl="0">
        <a:spcBef>
          <a:spcPct val="20000"/>
        </a:spcBef>
        <a:buClr>
          <a:srgbClr val="B6D438"/>
        </a:buClr>
        <a:buFont charset="0" panose="020B0604020202020204" pitchFamily="34" typeface="Arial"/>
        <a:buChar char="•"/>
        <a:defRPr kern="1200" sz="1800">
          <a:solidFill>
            <a:schemeClr val="tx1"/>
          </a:solidFill>
          <a:latin charset="0" panose="02000506030000020004" pitchFamily="50" typeface="Proxima Nova Rg"/>
          <a:ea typeface="+mn-ea"/>
          <a:cs typeface="+mn-cs"/>
        </a:defRPr>
      </a:lvl3pPr>
      <a:lvl4pPr algn="l" defTabSz="342900" eaLnBrk="1" hangingPunct="1" indent="-342900" latinLnBrk="0" marL="1371600" rtl="0">
        <a:spcBef>
          <a:spcPct val="20000"/>
        </a:spcBef>
        <a:buFont typeface="Arial"/>
        <a:buChar char="–"/>
        <a:defRPr kern="1200" sz="1500">
          <a:solidFill>
            <a:schemeClr val="tx1"/>
          </a:solidFill>
          <a:latin charset="0" panose="02000506030000020004" pitchFamily="50" typeface="Proxima Nova Rg"/>
          <a:ea typeface="+mn-ea"/>
          <a:cs typeface="+mn-cs"/>
        </a:defRPr>
      </a:lvl4pPr>
      <a:lvl5pPr algn="l" defTabSz="342900" eaLnBrk="1" hangingPunct="1" indent="-342900" latinLnBrk="0" marL="1714500" rtl="0">
        <a:spcBef>
          <a:spcPct val="20000"/>
        </a:spcBef>
        <a:buFont typeface="Arial"/>
        <a:buChar char="»"/>
        <a:defRPr kern="1200" sz="1500">
          <a:solidFill>
            <a:schemeClr val="tx1"/>
          </a:solidFill>
          <a:latin charset="0" panose="02000506030000020004" pitchFamily="50" typeface="Proxima Nova Rg"/>
          <a:ea typeface="+mn-ea"/>
          <a:cs typeface="+mn-cs"/>
        </a:defRPr>
      </a:lvl5pPr>
      <a:lvl6pPr algn="l" defTabSz="342900" eaLnBrk="1" hangingPunct="1" indent="-342900" latinLnBrk="0" marL="20574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6pPr>
      <a:lvl7pPr algn="l" defTabSz="342900" eaLnBrk="1" hangingPunct="1" indent="-342900" latinLnBrk="0" marL="24003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7pPr>
      <a:lvl8pPr algn="l" defTabSz="342900" eaLnBrk="1" hangingPunct="1" indent="-342900" latinLnBrk="0" marL="27432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8pPr>
      <a:lvl9pPr algn="l" defTabSz="342900" eaLnBrk="1" hangingPunct="1" indent="-342900" latinLnBrk="0" marL="30861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342900" eaLnBrk="1" hangingPunct="1" latinLnBrk="0" marL="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1pPr>
      <a:lvl2pPr algn="l" defTabSz="342900" eaLnBrk="1" hangingPunct="1" latinLnBrk="0" marL="3429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2pPr>
      <a:lvl3pPr algn="l" defTabSz="342900" eaLnBrk="1" hangingPunct="1" latinLnBrk="0" marL="6858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3pPr>
      <a:lvl4pPr algn="l" defTabSz="342900" eaLnBrk="1" hangingPunct="1" latinLnBrk="0" marL="10287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4pPr>
      <a:lvl5pPr algn="l" defTabSz="342900" eaLnBrk="1" hangingPunct="1" latinLnBrk="0" marL="13716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5pPr>
      <a:lvl6pPr algn="l" defTabSz="342900" eaLnBrk="1" hangingPunct="1" latinLnBrk="0" marL="17145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6pPr>
      <a:lvl7pPr algn="l" defTabSz="342900" eaLnBrk="1" hangingPunct="1" latinLnBrk="0" marL="20574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7pPr>
      <a:lvl8pPr algn="l" defTabSz="342900" eaLnBrk="1" hangingPunct="1" latinLnBrk="0" marL="24003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8pPr>
      <a:lvl9pPr algn="l" defTabSz="342900" eaLnBrk="1" hangingPunct="1" latinLnBrk="0" marL="27432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slide" Target="slide3.xml" /><Relationship Id="rId3" Type="http://schemas.openxmlformats.org/officeDocument/2006/relationships/slide" Target="slide4.xml" /><Relationship Id="rId4" Type="http://schemas.openxmlformats.org/officeDocument/2006/relationships/slide" Target="slide5.xml" /><Relationship Id="rId5" Type="http://schemas.openxmlformats.org/officeDocument/2006/relationships/slide" Target="slide6.xml" /><Relationship Id="rId6" Type="http://schemas.openxmlformats.org/officeDocument/2006/relationships/slide" Target="slide7.xml" /><Relationship Id="rId7" Type="http://schemas.openxmlformats.org/officeDocument/2006/relationships/slide" Target="slide8.xml" /><Relationship Id="rId8" Type="http://schemas.openxmlformats.org/officeDocument/2006/relationships/slide" Target="slide9.xml" /><Relationship Id="rId9" Type="http://schemas.openxmlformats.org/officeDocument/2006/relationships/slide" Target="slide10.xml" /></Relationships>
</file>

<file path=ppt/slides/_rels/slide3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hyperlink" Target="https://github.com/AAGI-AUS/AAGIThemes" TargetMode="External" /></Relationships>
</file>

<file path=ppt/slides/_rels/slide6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?><Relationships xmlns="http://schemas.openxmlformats.org/package/2006/relationships"><Relationship Id="rId1" Type="http://schemas.openxmlformats.org/officeDocument/2006/relationships/slideLayout" Target="../slideLayouts/slideLayout8.xml" /><Relationship Id="rId2" Type="http://schemas.openxmlformats.org/officeDocument/2006/relationships/hyperlink" Target="https://github.com/AAGI-AUS/AAGIThemes" TargetMode="External" /><Relationship Id="rId3" Type="http://schemas.openxmlformats.org/officeDocument/2006/relationships/image" Target="../media/image5.png" /></Relationships>
</file>

<file path=ppt/slides/_rels/slide8.xml.rels><?xml version="1.0" encoding="UTF-8"?><Relationships xmlns="http://schemas.openxmlformats.org/package/2006/relationships"><Relationship Id="rId1" Type="http://schemas.openxmlformats.org/officeDocument/2006/relationships/slideLayout" Target="../slideLayouts/slideLayout8.xml" /><Relationship Id="rId2" Type="http://schemas.openxmlformats.org/officeDocument/2006/relationships/hyperlink" Target="https://github.com/AAGI-AUS/AAGIThemes" TargetMode="External" /><Relationship Id="rId3" Type="http://schemas.openxmlformats.org/officeDocument/2006/relationships/hyperlink" Target="https://ggplot2.tidyverse.org" TargetMode="External" /><Relationship Id="rId4" Type="http://schemas.openxmlformats.org/officeDocument/2006/relationships/image" Target="../media/image6.png" /></Relationships>
</file>

<file path=ppt/slides/_rels/slide9.xml.rels><?xml version="1.0" encoding="UTF-8"?>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799" y="1234763"/>
            <a:ext cx="7772400" cy="819151"/>
          </a:xfrm>
        </p:spPr>
        <p:txBody>
          <a:bodyPr/>
          <a:lstStyle/>
          <a:p>
            <a:pPr lvl="0" indent="0" marL="0">
              <a:buNone/>
            </a:pPr>
            <a:r>
              <a:rPr/>
              <a:t>AAGI</a:t>
            </a:r>
          </a:p>
        </p:txBody>
      </p:sp>
      <p:sp>
        <p:nvSpPr>
          <p:cNvPr id="3" name="Subtitle 2"/>
          <p:cNvSpPr>
            <a:spLocks noGrp="1"/>
          </p:cNvSpPr>
          <p:nvPr>
            <p:ph idx="1" type="subTitle"/>
          </p:nvPr>
        </p:nvSpPr>
        <p:spPr>
          <a:xfrm>
            <a:off x="1371600" y="1404872"/>
            <a:ext cx="6400800" cy="478932"/>
          </a:xfrm>
        </p:spPr>
        <p:txBody>
          <a:bodyPr/>
          <a:lstStyle/>
          <a:p>
            <a:pPr lvl="0" indent="0" marL="0">
              <a:buNone/>
            </a:pPr>
            <a:br/>
            <a:br/>
            <a:r>
              <a:rPr/>
              <a:t>Analytics for the Australian Grain Industry</a:t>
            </a:r>
          </a:p>
        </p:txBody>
      </p:sp>
      <p:sp/>
    </p:spTree>
  </p:cSld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46455"/>
            <a:ext cx="7772400" cy="1021556"/>
          </a:xfrm>
        </p:spPr>
        <p:txBody>
          <a:bodyPr/>
          <a:lstStyle/>
          <a:p>
            <a:pPr lvl="0" indent="0" marL="0">
              <a:buNone/>
            </a:pPr>
            <a:r>
              <a:rPr/>
              <a:t>Thank You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Table of contents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>
                <a:hlinkClick r:id="rId2" action="ppaction://hlinksldjump"/>
              </a:rPr>
              <a:t>An AAGI pptx Theme for Quarto</a:t>
            </a:r>
          </a:p>
          <a:p>
            <a:pPr lvl="0"/>
            <a:r>
              <a:rPr>
                <a:hlinkClick r:id="rId3" action="ppaction://hlinksldjump"/>
              </a:rPr>
              <a:t>Bullet point</a:t>
            </a:r>
          </a:p>
          <a:p>
            <a:pPr lvl="0"/>
            <a:r>
              <a:rPr>
                <a:hlinkClick r:id="rId4" action="ppaction://hlinksldjump"/>
              </a:rPr>
              <a:t>Tables</a:t>
            </a:r>
          </a:p>
          <a:p>
            <a:pPr lvl="0"/>
            <a:r>
              <a:rPr>
                <a:hlinkClick r:id="rId5" action="ppaction://hlinksldjump"/>
              </a:rPr>
              <a:t>Example</a:t>
            </a:r>
          </a:p>
          <a:p>
            <a:pPr lvl="0"/>
            <a:r>
              <a:rPr>
                <a:hlinkClick r:id="rId6" action="ppaction://hlinksldjump"/>
              </a:rPr>
              <a:t>Basic Figures</a:t>
            </a:r>
          </a:p>
          <a:p>
            <a:pPr lvl="0"/>
            <a:r>
              <a:rPr>
                <a:hlinkClick r:id="rId7" action="ppaction://hlinksldjump"/>
              </a:rPr>
              <a:t>Figures with {ggplot2}</a:t>
            </a:r>
          </a:p>
          <a:p>
            <a:pPr lvl="0"/>
            <a:r>
              <a:rPr>
                <a:hlinkClick r:id="rId8" action="ppaction://hlinksldjump"/>
              </a:rPr>
              <a:t>Slides With Columns</a:t>
            </a:r>
          </a:p>
          <a:p>
            <a:pPr lvl="0"/>
            <a:r>
              <a:rPr>
                <a:hlinkClick r:id="rId9" action="ppaction://hlinksldjump"/>
              </a:rPr>
              <a:t>Thank You</a:t>
            </a:r>
          </a:p>
        </p:txBody>
      </p:sp>
    </p:spTree>
  </p:cSld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An AAGI pptx Theme for Quarto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This Quarto extension allows you to create your slides using a theme that follows AAGI typography and colour styles and provides the official AAGI logo and cover image for the title slide.</a:t>
            </a:r>
          </a:p>
        </p:txBody>
      </p:sp>
    </p:spTree>
  </p:cSld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Bullet point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/>
              <a:t>Point 1</a:t>
            </a:r>
          </a:p>
          <a:p>
            <a:pPr lvl="0"/>
            <a:r>
              <a:rPr/>
              <a:t>Point 2</a:t>
            </a:r>
          </a:p>
        </p:txBody>
      </p:sp>
    </p:spTree>
  </p:cSld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Tables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For tables, we suggest paring with the R package </a:t>
            </a:r>
            <a:r>
              <a:rPr>
                <a:hlinkClick r:id="rId2"/>
              </a:rPr>
              <a:t>{AAGIThemes}</a:t>
            </a:r>
            <a:r>
              <a:rPr/>
              <a:t> to provide AAGI themed tables using </a:t>
            </a:r>
            <a:r>
              <a:rPr>
                <a:latin typeface="Courier"/>
              </a:rPr>
              <a:t>theme_ft_aagi</a:t>
            </a:r>
            <a:r>
              <a:rPr/>
              <a:t>, that offers more flexibility in formatting.</a:t>
            </a:r>
          </a:p>
        </p:txBody>
      </p:sp>
    </p:spTree>
  </p:cSld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Example</a:t>
            </a:r>
          </a:p>
        </p:txBody>
      </p:sp>
      <p:graphicFrame xmlns:a="http://schemas.openxmlformats.org/drawingml/2006/main" xmlns:r="http://schemas.openxmlformats.org/officeDocument/2006/relationships" xmlns:p="http://schemas.openxmlformats.org/presentationml/2006/main">
        <p:nvGraphicFramePr>
          <p:cNvPr id="132204107" name=""/>
          <p:cNvGraphicFramePr>
            <a:graphicFrameLocks noGrp="true"/>
          </p:cNvGraphicFramePr>
          <p:nvPr/>
        </p:nvGraphicFramePr>
        <p:xfrm rot="0">
          <a:off x="914400" y="1828800"/>
          <a:ext cx="9144000" cy="5486400"/>
        </p:xfrm>
        <a:graphic>
          <a:graphicData uri="http://schemas.openxmlformats.org/drawingml/2006/table">
            <a:tbl>
              <a:tblPr/>
              <a:tblGrid>
                <a:gridCol w="687650"/>
                <a:gridCol w="749860"/>
                <a:gridCol w="602111"/>
                <a:gridCol w="633352"/>
                <a:gridCol w="679669"/>
                <a:gridCol w="517049"/>
                <a:gridCol w="1098973"/>
              </a:tblGrid>
              <a:tr h="390173">
                <a:tc>
                  <a:txBody>
                    <a:bodyPr/>
                    <a:lstStyle/>
                    <a:p>
                      <a:pPr algn="l" marL="63500" marR="63500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cap="none" sz="1100" i="0" b="1" u="none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cs typeface="Arial"/>
                          <a:ea typeface="Arial"/>
                          <a:sym typeface="Arial"/>
                        </a:rPr>
                        <a:t>Ozone</a:t>
                      </a:r>
                    </a:p>
                  </a:txBody>
                  <a:tcPr anchor="ctr" marB="63500" marT="63500" marR="0" marL="0">
                    <a:lnL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L>
                    <a:lnR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R>
                    <a:lnT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T>
                    <a:lnB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B>
                    <a:solidFill>
                      <a:srgbClr val="00808B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marL="63500" marR="63500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cap="none" sz="1100" i="0" b="1" u="none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cs typeface="Arial"/>
                          <a:ea typeface="Arial"/>
                          <a:sym typeface="Arial"/>
                        </a:rPr>
                        <a:t>Solar.R</a:t>
                      </a:r>
                    </a:p>
                  </a:txBody>
                  <a:tcPr anchor="ctr" marB="63500" marT="63500" marR="0" marL="0">
                    <a:lnL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L>
                    <a:lnR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R>
                    <a:lnT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T>
                    <a:lnB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B>
                    <a:solidFill>
                      <a:srgbClr val="00808B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marL="63500" marR="63500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cap="none" sz="1100" i="0" b="1" u="none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cs typeface="Arial"/>
                          <a:ea typeface="Arial"/>
                          <a:sym typeface="Arial"/>
                        </a:rPr>
                        <a:t>Wind</a:t>
                      </a:r>
                    </a:p>
                  </a:txBody>
                  <a:tcPr anchor="ctr" marB="63500" marT="63500" marR="0" marL="0">
                    <a:lnL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L>
                    <a:lnR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R>
                    <a:lnT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T>
                    <a:lnB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B>
                    <a:solidFill>
                      <a:srgbClr val="00808B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marL="63500" marR="63500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cap="none" sz="1100" i="0" b="1" u="none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cs typeface="Arial"/>
                          <a:ea typeface="Arial"/>
                          <a:sym typeface="Arial"/>
                        </a:rPr>
                        <a:t>Temp</a:t>
                      </a:r>
                    </a:p>
                  </a:txBody>
                  <a:tcPr anchor="ctr" marB="63500" marT="63500" marR="0" marL="0">
                    <a:lnL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L>
                    <a:lnR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R>
                    <a:lnT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T>
                    <a:lnB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B>
                    <a:solidFill>
                      <a:srgbClr val="00808B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marL="63500" marR="63500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cap="none" sz="1100" i="0" b="1" u="none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cs typeface="Arial"/>
                          <a:ea typeface="Arial"/>
                          <a:sym typeface="Arial"/>
                        </a:rPr>
                        <a:t>Month</a:t>
                      </a:r>
                    </a:p>
                  </a:txBody>
                  <a:tcPr anchor="ctr" marB="63500" marT="63500" marR="0" marL="0">
                    <a:lnL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L>
                    <a:lnR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R>
                    <a:lnT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T>
                    <a:lnB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B>
                    <a:solidFill>
                      <a:srgbClr val="00808B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marL="63500" marR="63500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cap="none" sz="1100" i="0" b="1" u="none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cs typeface="Arial"/>
                          <a:ea typeface="Arial"/>
                          <a:sym typeface="Arial"/>
                        </a:rPr>
                        <a:t>Day</a:t>
                      </a:r>
                    </a:p>
                  </a:txBody>
                  <a:tcPr anchor="ctr" marB="63500" marT="63500" marR="0" marL="0">
                    <a:lnL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L>
                    <a:lnR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R>
                    <a:lnT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T>
                    <a:lnB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B>
                    <a:solidFill>
                      <a:srgbClr val="00808B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marL="63500" marR="63500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cap="none" sz="1100" i="0" b="1" u="none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/>
                          <a:cs typeface="Arial"/>
                          <a:ea typeface="Arial"/>
                          <a:sym typeface="Arial"/>
                        </a:rPr>
                        <a:t>Month Name</a:t>
                      </a:r>
                    </a:p>
                  </a:txBody>
                  <a:tcPr anchor="ctr" marB="63500" marT="63500" marR="0" marL="0">
                    <a:lnL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L>
                    <a:lnR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R>
                    <a:lnT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T>
                    <a:lnB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B>
                    <a:solidFill>
                      <a:srgbClr val="00808B">
                        <a:alpha val="100000"/>
                      </a:srgbClr>
                    </a:solidFill>
                  </a:tcPr>
                </a:tc>
              </a:tr>
              <a:tr h="390173">
                <a:tc>
                  <a:txBody>
                    <a:bodyPr/>
                    <a:lstStyle/>
                    <a:p>
                      <a:pPr algn="r" marL="63500" marR="63500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414042">
                              <a:alpha val="100000"/>
                            </a:srgbClr>
                          </a:solidFill>
                          <a:latin typeface="Arial"/>
                          <a:cs typeface="Arial"/>
                          <a:ea typeface="Arial"/>
                          <a:sym typeface="Arial"/>
                        </a:rPr>
                        <a:t>41</a:t>
                      </a:r>
                    </a:p>
                  </a:txBody>
                  <a:tcPr anchor="ctr" marB="63500" marT="63500" marR="0" marL="0">
                    <a:lnL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L>
                    <a:lnR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R>
                    <a:lnT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T>
                    <a:lnB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B>
                    <a:solidFill>
                      <a:srgbClr val="F2F2F2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marL="63500" marR="63500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414042">
                              <a:alpha val="100000"/>
                            </a:srgbClr>
                          </a:solidFill>
                          <a:latin typeface="Arial"/>
                          <a:cs typeface="Arial"/>
                          <a:ea typeface="Arial"/>
                          <a:sym typeface="Arial"/>
                        </a:rPr>
                        <a:t>190</a:t>
                      </a:r>
                    </a:p>
                  </a:txBody>
                  <a:tcPr anchor="ctr" marB="63500" marT="63500" marR="0" marL="0">
                    <a:lnL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L>
                    <a:lnR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R>
                    <a:lnT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T>
                    <a:lnB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B>
                    <a:solidFill>
                      <a:srgbClr val="F2F2F2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marL="63500" marR="63500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414042">
                              <a:alpha val="100000"/>
                            </a:srgbClr>
                          </a:solidFill>
                          <a:latin typeface="Arial"/>
                          <a:cs typeface="Arial"/>
                          <a:ea typeface="Arial"/>
                          <a:sym typeface="Arial"/>
                        </a:rPr>
                        <a:t>7.4</a:t>
                      </a:r>
                    </a:p>
                  </a:txBody>
                  <a:tcPr anchor="ctr" marB="63500" marT="63500" marR="0" marL="0">
                    <a:lnL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L>
                    <a:lnR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R>
                    <a:lnT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T>
                    <a:lnB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B>
                    <a:solidFill>
                      <a:srgbClr val="F2F2F2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marL="63500" marR="63500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414042">
                              <a:alpha val="100000"/>
                            </a:srgbClr>
                          </a:solidFill>
                          <a:latin typeface="Arial"/>
                          <a:cs typeface="Arial"/>
                          <a:ea typeface="Arial"/>
                          <a:sym typeface="Arial"/>
                        </a:rPr>
                        <a:t>67</a:t>
                      </a:r>
                    </a:p>
                  </a:txBody>
                  <a:tcPr anchor="ctr" marB="63500" marT="63500" marR="0" marL="0">
                    <a:lnL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L>
                    <a:lnR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R>
                    <a:lnT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T>
                    <a:lnB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B>
                    <a:solidFill>
                      <a:srgbClr val="F2F2F2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marL="63500" marR="63500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414042">
                              <a:alpha val="100000"/>
                            </a:srgbClr>
                          </a:solidFill>
                          <a:latin typeface="Arial"/>
                          <a:cs typeface="Arial"/>
                          <a:ea typeface="Arial"/>
                          <a:sym typeface="Arial"/>
                        </a:rPr>
                        <a:t>5</a:t>
                      </a:r>
                    </a:p>
                  </a:txBody>
                  <a:tcPr anchor="ctr" marB="63500" marT="63500" marR="0" marL="0">
                    <a:lnL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L>
                    <a:lnR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R>
                    <a:lnT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T>
                    <a:lnB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B>
                    <a:solidFill>
                      <a:srgbClr val="F2F2F2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marL="63500" marR="63500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414042">
                              <a:alpha val="100000"/>
                            </a:srgbClr>
                          </a:solidFill>
                          <a:latin typeface="Arial"/>
                          <a:cs typeface="Arial"/>
                          <a:ea typeface="Arial"/>
                          <a:sym typeface="Arial"/>
                        </a:rPr>
                        <a:t>1</a:t>
                      </a:r>
                    </a:p>
                  </a:txBody>
                  <a:tcPr anchor="ctr" marB="63500" marT="63500" marR="0" marL="0">
                    <a:lnL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L>
                    <a:lnR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R>
                    <a:lnT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T>
                    <a:lnB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B>
                    <a:solidFill>
                      <a:srgbClr val="F2F2F2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marL="63500" marR="63500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414042">
                              <a:alpha val="100000"/>
                            </a:srgbClr>
                          </a:solidFill>
                          <a:latin typeface="Arial"/>
                          <a:cs typeface="Arial"/>
                          <a:ea typeface="Arial"/>
                          <a:sym typeface="Arial"/>
                        </a:rPr>
                        <a:t>May</a:t>
                      </a:r>
                    </a:p>
                  </a:txBody>
                  <a:tcPr anchor="ctr" marB="63500" marT="63500" marR="0" marL="0">
                    <a:lnL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L>
                    <a:lnR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R>
                    <a:lnT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T>
                    <a:lnB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B>
                    <a:solidFill>
                      <a:srgbClr val="F2F2F2">
                        <a:alpha val="100000"/>
                      </a:srgbClr>
                    </a:solidFill>
                  </a:tcPr>
                </a:tc>
              </a:tr>
              <a:tr h="390173">
                <a:tc>
                  <a:txBody>
                    <a:bodyPr/>
                    <a:lstStyle/>
                    <a:p>
                      <a:pPr algn="r" marL="63500" marR="63500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414042">
                              <a:alpha val="100000"/>
                            </a:srgbClr>
                          </a:solidFill>
                          <a:latin typeface="Arial"/>
                          <a:cs typeface="Arial"/>
                          <a:ea typeface="Arial"/>
                          <a:sym typeface="Arial"/>
                        </a:rPr>
                        <a:t>36</a:t>
                      </a:r>
                    </a:p>
                  </a:txBody>
                  <a:tcPr anchor="ctr" marB="63500" marT="63500" marR="0" marL="0">
                    <a:lnL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L>
                    <a:lnR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R>
                    <a:lnT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T>
                    <a:lnB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B>
                    <a:solidFill>
                      <a:srgbClr val="F2F2F2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marL="63500" marR="63500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414042">
                              <a:alpha val="100000"/>
                            </a:srgbClr>
                          </a:solidFill>
                          <a:latin typeface="Arial"/>
                          <a:cs typeface="Arial"/>
                          <a:ea typeface="Arial"/>
                          <a:sym typeface="Arial"/>
                        </a:rPr>
                        <a:t>118</a:t>
                      </a:r>
                    </a:p>
                  </a:txBody>
                  <a:tcPr anchor="ctr" marB="63500" marT="63500" marR="0" marL="0">
                    <a:lnL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L>
                    <a:lnR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R>
                    <a:lnT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T>
                    <a:lnB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B>
                    <a:solidFill>
                      <a:srgbClr val="F2F2F2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marL="63500" marR="63500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414042">
                              <a:alpha val="100000"/>
                            </a:srgbClr>
                          </a:solidFill>
                          <a:latin typeface="Arial"/>
                          <a:cs typeface="Arial"/>
                          <a:ea typeface="Arial"/>
                          <a:sym typeface="Arial"/>
                        </a:rPr>
                        <a:t>8.0</a:t>
                      </a:r>
                    </a:p>
                  </a:txBody>
                  <a:tcPr anchor="ctr" marB="63500" marT="63500" marR="0" marL="0">
                    <a:lnL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L>
                    <a:lnR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R>
                    <a:lnT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T>
                    <a:lnB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B>
                    <a:solidFill>
                      <a:srgbClr val="F2F2F2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marL="63500" marR="63500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414042">
                              <a:alpha val="100000"/>
                            </a:srgbClr>
                          </a:solidFill>
                          <a:latin typeface="Arial"/>
                          <a:cs typeface="Arial"/>
                          <a:ea typeface="Arial"/>
                          <a:sym typeface="Arial"/>
                        </a:rPr>
                        <a:t>72</a:t>
                      </a:r>
                    </a:p>
                  </a:txBody>
                  <a:tcPr anchor="ctr" marB="63500" marT="63500" marR="0" marL="0">
                    <a:lnL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L>
                    <a:lnR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R>
                    <a:lnT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T>
                    <a:lnB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B>
                    <a:solidFill>
                      <a:srgbClr val="F2F2F2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marL="63500" marR="63500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414042">
                              <a:alpha val="100000"/>
                            </a:srgbClr>
                          </a:solidFill>
                          <a:latin typeface="Arial"/>
                          <a:cs typeface="Arial"/>
                          <a:ea typeface="Arial"/>
                          <a:sym typeface="Arial"/>
                        </a:rPr>
                        <a:t>5</a:t>
                      </a:r>
                    </a:p>
                  </a:txBody>
                  <a:tcPr anchor="ctr" marB="63500" marT="63500" marR="0" marL="0">
                    <a:lnL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L>
                    <a:lnR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R>
                    <a:lnT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T>
                    <a:lnB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B>
                    <a:solidFill>
                      <a:srgbClr val="F2F2F2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marL="63500" marR="63500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414042">
                              <a:alpha val="100000"/>
                            </a:srgbClr>
                          </a:solidFill>
                          <a:latin typeface="Arial"/>
                          <a:cs typeface="Arial"/>
                          <a:ea typeface="Arial"/>
                          <a:sym typeface="Arial"/>
                        </a:rPr>
                        <a:t>2</a:t>
                      </a:r>
                    </a:p>
                  </a:txBody>
                  <a:tcPr anchor="ctr" marB="63500" marT="63500" marR="0" marL="0">
                    <a:lnL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L>
                    <a:lnR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R>
                    <a:lnT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T>
                    <a:lnB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B>
                    <a:solidFill>
                      <a:srgbClr val="F2F2F2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marL="63500" marR="63500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414042">
                              <a:alpha val="100000"/>
                            </a:srgbClr>
                          </a:solidFill>
                          <a:latin typeface="Arial"/>
                          <a:cs typeface="Arial"/>
                          <a:ea typeface="Arial"/>
                          <a:sym typeface="Arial"/>
                        </a:rPr>
                        <a:t>May</a:t>
                      </a:r>
                    </a:p>
                  </a:txBody>
                  <a:tcPr anchor="ctr" marB="63500" marT="63500" marR="0" marL="0">
                    <a:lnL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L>
                    <a:lnR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R>
                    <a:lnT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T>
                    <a:lnB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B>
                    <a:solidFill>
                      <a:srgbClr val="F2F2F2">
                        <a:alpha val="100000"/>
                      </a:srgbClr>
                    </a:solidFill>
                  </a:tcPr>
                </a:tc>
              </a:tr>
              <a:tr h="390173">
                <a:tc>
                  <a:txBody>
                    <a:bodyPr/>
                    <a:lstStyle/>
                    <a:p>
                      <a:pPr algn="r" marL="63500" marR="63500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414042">
                              <a:alpha val="100000"/>
                            </a:srgbClr>
                          </a:solidFill>
                          <a:latin typeface="Arial"/>
                          <a:cs typeface="Arial"/>
                          <a:ea typeface="Arial"/>
                          <a:sym typeface="Arial"/>
                        </a:rPr>
                        <a:t>12</a:t>
                      </a:r>
                    </a:p>
                  </a:txBody>
                  <a:tcPr anchor="ctr" marB="63500" marT="63500" marR="0" marL="0">
                    <a:lnL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L>
                    <a:lnR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R>
                    <a:lnT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T>
                    <a:lnB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B>
                    <a:solidFill>
                      <a:srgbClr val="F2F2F2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marL="63500" marR="63500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414042">
                              <a:alpha val="100000"/>
                            </a:srgbClr>
                          </a:solidFill>
                          <a:latin typeface="Arial"/>
                          <a:cs typeface="Arial"/>
                          <a:ea typeface="Arial"/>
                          <a:sym typeface="Arial"/>
                        </a:rPr>
                        <a:t>149</a:t>
                      </a:r>
                    </a:p>
                  </a:txBody>
                  <a:tcPr anchor="ctr" marB="63500" marT="63500" marR="0" marL="0">
                    <a:lnL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L>
                    <a:lnR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R>
                    <a:lnT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T>
                    <a:lnB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B>
                    <a:solidFill>
                      <a:srgbClr val="F2F2F2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marL="63500" marR="63500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414042">
                              <a:alpha val="100000"/>
                            </a:srgbClr>
                          </a:solidFill>
                          <a:latin typeface="Arial"/>
                          <a:cs typeface="Arial"/>
                          <a:ea typeface="Arial"/>
                          <a:sym typeface="Arial"/>
                        </a:rPr>
                        <a:t>12.6</a:t>
                      </a:r>
                    </a:p>
                  </a:txBody>
                  <a:tcPr anchor="ctr" marB="63500" marT="63500" marR="0" marL="0">
                    <a:lnL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L>
                    <a:lnR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R>
                    <a:lnT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T>
                    <a:lnB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B>
                    <a:solidFill>
                      <a:srgbClr val="F2F2F2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marL="63500" marR="63500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414042">
                              <a:alpha val="100000"/>
                            </a:srgbClr>
                          </a:solidFill>
                          <a:latin typeface="Arial"/>
                          <a:cs typeface="Arial"/>
                          <a:ea typeface="Arial"/>
                          <a:sym typeface="Arial"/>
                        </a:rPr>
                        <a:t>74</a:t>
                      </a:r>
                    </a:p>
                  </a:txBody>
                  <a:tcPr anchor="ctr" marB="63500" marT="63500" marR="0" marL="0">
                    <a:lnL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L>
                    <a:lnR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R>
                    <a:lnT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T>
                    <a:lnB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B>
                    <a:solidFill>
                      <a:srgbClr val="F2F2F2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marL="63500" marR="63500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414042">
                              <a:alpha val="100000"/>
                            </a:srgbClr>
                          </a:solidFill>
                          <a:latin typeface="Arial"/>
                          <a:cs typeface="Arial"/>
                          <a:ea typeface="Arial"/>
                          <a:sym typeface="Arial"/>
                        </a:rPr>
                        <a:t>5</a:t>
                      </a:r>
                    </a:p>
                  </a:txBody>
                  <a:tcPr anchor="ctr" marB="63500" marT="63500" marR="0" marL="0">
                    <a:lnL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L>
                    <a:lnR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R>
                    <a:lnT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T>
                    <a:lnB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B>
                    <a:solidFill>
                      <a:srgbClr val="F2F2F2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marL="63500" marR="63500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414042">
                              <a:alpha val="100000"/>
                            </a:srgbClr>
                          </a:solidFill>
                          <a:latin typeface="Arial"/>
                          <a:cs typeface="Arial"/>
                          <a:ea typeface="Arial"/>
                          <a:sym typeface="Arial"/>
                        </a:rPr>
                        <a:t>3</a:t>
                      </a:r>
                    </a:p>
                  </a:txBody>
                  <a:tcPr anchor="ctr" marB="63500" marT="63500" marR="0" marL="0">
                    <a:lnL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L>
                    <a:lnR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R>
                    <a:lnT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T>
                    <a:lnB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B>
                    <a:solidFill>
                      <a:srgbClr val="F2F2F2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marL="63500" marR="63500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414042">
                              <a:alpha val="100000"/>
                            </a:srgbClr>
                          </a:solidFill>
                          <a:latin typeface="Arial"/>
                          <a:cs typeface="Arial"/>
                          <a:ea typeface="Arial"/>
                          <a:sym typeface="Arial"/>
                        </a:rPr>
                        <a:t>May</a:t>
                      </a:r>
                    </a:p>
                  </a:txBody>
                  <a:tcPr anchor="ctr" marB="63500" marT="63500" marR="0" marL="0">
                    <a:lnL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L>
                    <a:lnR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R>
                    <a:lnT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T>
                    <a:lnB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B>
                    <a:solidFill>
                      <a:srgbClr val="F2F2F2">
                        <a:alpha val="100000"/>
                      </a:srgbClr>
                    </a:solidFill>
                  </a:tcPr>
                </a:tc>
              </a:tr>
              <a:tr h="390173">
                <a:tc>
                  <a:txBody>
                    <a:bodyPr/>
                    <a:lstStyle/>
                    <a:p>
                      <a:pPr algn="r" marL="63500" marR="63500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414042">
                              <a:alpha val="100000"/>
                            </a:srgbClr>
                          </a:solidFill>
                          <a:latin typeface="Arial"/>
                          <a:cs typeface="Arial"/>
                          <a:ea typeface="Arial"/>
                          <a:sym typeface="Arial"/>
                        </a:rPr>
                        <a:t>18</a:t>
                      </a:r>
                    </a:p>
                  </a:txBody>
                  <a:tcPr anchor="ctr" marB="63500" marT="63500" marR="0" marL="0">
                    <a:lnL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L>
                    <a:lnR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R>
                    <a:lnT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T>
                    <a:lnB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B>
                    <a:solidFill>
                      <a:srgbClr val="F2F2F2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marL="63500" marR="63500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414042">
                              <a:alpha val="100000"/>
                            </a:srgbClr>
                          </a:solidFill>
                          <a:latin typeface="Arial"/>
                          <a:cs typeface="Arial"/>
                          <a:ea typeface="Arial"/>
                          <a:sym typeface="Arial"/>
                        </a:rPr>
                        <a:t>313</a:t>
                      </a:r>
                    </a:p>
                  </a:txBody>
                  <a:tcPr anchor="ctr" marB="63500" marT="63500" marR="0" marL="0">
                    <a:lnL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L>
                    <a:lnR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R>
                    <a:lnT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T>
                    <a:lnB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B>
                    <a:solidFill>
                      <a:srgbClr val="F2F2F2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marL="63500" marR="63500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414042">
                              <a:alpha val="100000"/>
                            </a:srgbClr>
                          </a:solidFill>
                          <a:latin typeface="Arial"/>
                          <a:cs typeface="Arial"/>
                          <a:ea typeface="Arial"/>
                          <a:sym typeface="Arial"/>
                        </a:rPr>
                        <a:t>11.5</a:t>
                      </a:r>
                    </a:p>
                  </a:txBody>
                  <a:tcPr anchor="ctr" marB="63500" marT="63500" marR="0" marL="0">
                    <a:lnL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L>
                    <a:lnR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R>
                    <a:lnT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T>
                    <a:lnB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B>
                    <a:solidFill>
                      <a:srgbClr val="F2F2F2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marL="63500" marR="63500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414042">
                              <a:alpha val="100000"/>
                            </a:srgbClr>
                          </a:solidFill>
                          <a:latin typeface="Arial"/>
                          <a:cs typeface="Arial"/>
                          <a:ea typeface="Arial"/>
                          <a:sym typeface="Arial"/>
                        </a:rPr>
                        <a:t>62</a:t>
                      </a:r>
                    </a:p>
                  </a:txBody>
                  <a:tcPr anchor="ctr" marB="63500" marT="63500" marR="0" marL="0">
                    <a:lnL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L>
                    <a:lnR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R>
                    <a:lnT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T>
                    <a:lnB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B>
                    <a:solidFill>
                      <a:srgbClr val="F2F2F2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marL="63500" marR="63500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414042">
                              <a:alpha val="100000"/>
                            </a:srgbClr>
                          </a:solidFill>
                          <a:latin typeface="Arial"/>
                          <a:cs typeface="Arial"/>
                          <a:ea typeface="Arial"/>
                          <a:sym typeface="Arial"/>
                        </a:rPr>
                        <a:t>5</a:t>
                      </a:r>
                    </a:p>
                  </a:txBody>
                  <a:tcPr anchor="ctr" marB="63500" marT="63500" marR="0" marL="0">
                    <a:lnL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L>
                    <a:lnR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R>
                    <a:lnT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T>
                    <a:lnB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B>
                    <a:solidFill>
                      <a:srgbClr val="F2F2F2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marL="63500" marR="63500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414042">
                              <a:alpha val="100000"/>
                            </a:srgbClr>
                          </a:solidFill>
                          <a:latin typeface="Arial"/>
                          <a:cs typeface="Arial"/>
                          <a:ea typeface="Arial"/>
                          <a:sym typeface="Arial"/>
                        </a:rPr>
                        <a:t>4</a:t>
                      </a:r>
                    </a:p>
                  </a:txBody>
                  <a:tcPr anchor="ctr" marB="63500" marT="63500" marR="0" marL="0">
                    <a:lnL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L>
                    <a:lnR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R>
                    <a:lnT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T>
                    <a:lnB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B>
                    <a:solidFill>
                      <a:srgbClr val="F2F2F2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marL="63500" marR="63500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414042">
                              <a:alpha val="100000"/>
                            </a:srgbClr>
                          </a:solidFill>
                          <a:latin typeface="Arial"/>
                          <a:cs typeface="Arial"/>
                          <a:ea typeface="Arial"/>
                          <a:sym typeface="Arial"/>
                        </a:rPr>
                        <a:t>May</a:t>
                      </a:r>
                    </a:p>
                  </a:txBody>
                  <a:tcPr anchor="ctr" marB="63500" marT="63500" marR="0" marL="0">
                    <a:lnL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L>
                    <a:lnR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R>
                    <a:lnT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T>
                    <a:lnB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B>
                    <a:solidFill>
                      <a:srgbClr val="F2F2F2">
                        <a:alpha val="100000"/>
                      </a:srgbClr>
                    </a:solidFill>
                  </a:tcPr>
                </a:tc>
              </a:tr>
              <a:tr h="390173">
                <a:tc>
                  <a:txBody>
                    <a:bodyPr/>
                    <a:lstStyle/>
                    <a:p>
                      <a:pPr algn="r" marL="63500" marR="63500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endParaRPr cap="none" sz="1100" i="0" b="0" u="none">
                        <a:solidFill>
                          <a:srgbClr val="414042">
                            <a:alpha val="100000"/>
                          </a:srgbClr>
                        </a:solidFill>
                        <a:latin typeface="Arial"/>
                        <a:cs typeface="Arial"/>
                        <a:ea typeface="Arial"/>
                        <a:sym typeface="Arial"/>
                      </a:endParaRPr>
                      <a:r>
                        <a:rPr cap="none" sz="1100" i="0" b="0" u="none">
                          <a:solidFill>
                            <a:srgbClr val="414042">
                              <a:alpha val="100000"/>
                            </a:srgbClr>
                          </a:solidFill>
                          <a:latin typeface="Arial"/>
                          <a:cs typeface="Arial"/>
                          <a:ea typeface="Arial"/>
                          <a:sym typeface="Arial"/>
                        </a:rPr>
                        <a:t/>
                      </a:r>
                    </a:p>
                  </a:txBody>
                  <a:tcPr anchor="ctr" marB="63500" marT="63500" marR="0" marL="0">
                    <a:lnL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L>
                    <a:lnR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R>
                    <a:lnT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T>
                    <a:lnB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B>
                    <a:solidFill>
                      <a:srgbClr val="F2F2F2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marL="63500" marR="63500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endParaRPr cap="none" sz="1100" i="0" b="0" u="none">
                        <a:solidFill>
                          <a:srgbClr val="414042">
                            <a:alpha val="100000"/>
                          </a:srgbClr>
                        </a:solidFill>
                        <a:latin typeface="Arial"/>
                        <a:cs typeface="Arial"/>
                        <a:ea typeface="Arial"/>
                        <a:sym typeface="Arial"/>
                      </a:endParaRPr>
                      <a:r>
                        <a:rPr cap="none" sz="1100" i="0" b="0" u="none">
                          <a:solidFill>
                            <a:srgbClr val="414042">
                              <a:alpha val="100000"/>
                            </a:srgbClr>
                          </a:solidFill>
                          <a:latin typeface="Arial"/>
                          <a:cs typeface="Arial"/>
                          <a:ea typeface="Arial"/>
                          <a:sym typeface="Arial"/>
                        </a:rPr>
                        <a:t/>
                      </a:r>
                    </a:p>
                  </a:txBody>
                  <a:tcPr anchor="ctr" marB="63500" marT="63500" marR="0" marL="0">
                    <a:lnL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L>
                    <a:lnR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R>
                    <a:lnT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T>
                    <a:lnB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B>
                    <a:solidFill>
                      <a:srgbClr val="F2F2F2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marL="63500" marR="63500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414042">
                              <a:alpha val="100000"/>
                            </a:srgbClr>
                          </a:solidFill>
                          <a:latin typeface="Arial"/>
                          <a:cs typeface="Arial"/>
                          <a:ea typeface="Arial"/>
                          <a:sym typeface="Arial"/>
                        </a:rPr>
                        <a:t>14.3</a:t>
                      </a:r>
                    </a:p>
                  </a:txBody>
                  <a:tcPr anchor="ctr" marB="63500" marT="63500" marR="0" marL="0">
                    <a:lnL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L>
                    <a:lnR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R>
                    <a:lnT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T>
                    <a:lnB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B>
                    <a:solidFill>
                      <a:srgbClr val="F2F2F2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marL="63500" marR="63500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414042">
                              <a:alpha val="100000"/>
                            </a:srgbClr>
                          </a:solidFill>
                          <a:latin typeface="Arial"/>
                          <a:cs typeface="Arial"/>
                          <a:ea typeface="Arial"/>
                          <a:sym typeface="Arial"/>
                        </a:rPr>
                        <a:t>56</a:t>
                      </a:r>
                    </a:p>
                  </a:txBody>
                  <a:tcPr anchor="ctr" marB="63500" marT="63500" marR="0" marL="0">
                    <a:lnL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L>
                    <a:lnR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R>
                    <a:lnT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T>
                    <a:lnB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B>
                    <a:solidFill>
                      <a:srgbClr val="F2F2F2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marL="63500" marR="63500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414042">
                              <a:alpha val="100000"/>
                            </a:srgbClr>
                          </a:solidFill>
                          <a:latin typeface="Arial"/>
                          <a:cs typeface="Arial"/>
                          <a:ea typeface="Arial"/>
                          <a:sym typeface="Arial"/>
                        </a:rPr>
                        <a:t>5</a:t>
                      </a:r>
                    </a:p>
                  </a:txBody>
                  <a:tcPr anchor="ctr" marB="63500" marT="63500" marR="0" marL="0">
                    <a:lnL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L>
                    <a:lnR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R>
                    <a:lnT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T>
                    <a:lnB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B>
                    <a:solidFill>
                      <a:srgbClr val="F2F2F2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marL="63500" marR="63500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414042">
                              <a:alpha val="100000"/>
                            </a:srgbClr>
                          </a:solidFill>
                          <a:latin typeface="Arial"/>
                          <a:cs typeface="Arial"/>
                          <a:ea typeface="Arial"/>
                          <a:sym typeface="Arial"/>
                        </a:rPr>
                        <a:t>5</a:t>
                      </a:r>
                    </a:p>
                  </a:txBody>
                  <a:tcPr anchor="ctr" marB="63500" marT="63500" marR="0" marL="0">
                    <a:lnL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L>
                    <a:lnR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R>
                    <a:lnT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T>
                    <a:lnB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B>
                    <a:solidFill>
                      <a:srgbClr val="F2F2F2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marL="63500" marR="63500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414042">
                              <a:alpha val="100000"/>
                            </a:srgbClr>
                          </a:solidFill>
                          <a:latin typeface="Arial"/>
                          <a:cs typeface="Arial"/>
                          <a:ea typeface="Arial"/>
                          <a:sym typeface="Arial"/>
                        </a:rPr>
                        <a:t>May</a:t>
                      </a:r>
                    </a:p>
                  </a:txBody>
                  <a:tcPr anchor="ctr" marB="63500" marT="63500" marR="0" marL="0">
                    <a:lnL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L>
                    <a:lnR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R>
                    <a:lnT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T>
                    <a:lnB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B>
                    <a:solidFill>
                      <a:srgbClr val="F2F2F2">
                        <a:alpha val="100000"/>
                      </a:srgbClr>
                    </a:solidFill>
                  </a:tcPr>
                </a:tc>
              </a:tr>
              <a:tr h="390173">
                <a:tc>
                  <a:txBody>
                    <a:bodyPr/>
                    <a:lstStyle/>
                    <a:p>
                      <a:pPr algn="r" marL="63500" marR="63500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414042">
                              <a:alpha val="100000"/>
                            </a:srgbClr>
                          </a:solidFill>
                          <a:latin typeface="Arial"/>
                          <a:cs typeface="Arial"/>
                          <a:ea typeface="Arial"/>
                          <a:sym typeface="Arial"/>
                        </a:rPr>
                        <a:t>28</a:t>
                      </a:r>
                    </a:p>
                  </a:txBody>
                  <a:tcPr anchor="ctr" marB="63500" marT="63500" marR="0" marL="0">
                    <a:lnL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L>
                    <a:lnR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R>
                    <a:lnT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T>
                    <a:lnB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B>
                    <a:solidFill>
                      <a:srgbClr val="F2F2F2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marL="63500" marR="63500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endParaRPr cap="none" sz="1100" i="0" b="0" u="none">
                        <a:solidFill>
                          <a:srgbClr val="414042">
                            <a:alpha val="100000"/>
                          </a:srgbClr>
                        </a:solidFill>
                        <a:latin typeface="Arial"/>
                        <a:cs typeface="Arial"/>
                        <a:ea typeface="Arial"/>
                        <a:sym typeface="Arial"/>
                      </a:endParaRPr>
                      <a:r>
                        <a:rPr cap="none" sz="1100" i="0" b="0" u="none">
                          <a:solidFill>
                            <a:srgbClr val="414042">
                              <a:alpha val="100000"/>
                            </a:srgbClr>
                          </a:solidFill>
                          <a:latin typeface="Arial"/>
                          <a:cs typeface="Arial"/>
                          <a:ea typeface="Arial"/>
                          <a:sym typeface="Arial"/>
                        </a:rPr>
                        <a:t/>
                      </a:r>
                    </a:p>
                  </a:txBody>
                  <a:tcPr anchor="ctr" marB="63500" marT="63500" marR="0" marL="0">
                    <a:lnL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L>
                    <a:lnR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R>
                    <a:lnT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T>
                    <a:lnB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B>
                    <a:solidFill>
                      <a:srgbClr val="F2F2F2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marL="63500" marR="63500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414042">
                              <a:alpha val="100000"/>
                            </a:srgbClr>
                          </a:solidFill>
                          <a:latin typeface="Arial"/>
                          <a:cs typeface="Arial"/>
                          <a:ea typeface="Arial"/>
                          <a:sym typeface="Arial"/>
                        </a:rPr>
                        <a:t>14.9</a:t>
                      </a:r>
                    </a:p>
                  </a:txBody>
                  <a:tcPr anchor="ctr" marB="63500" marT="63500" marR="0" marL="0">
                    <a:lnL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L>
                    <a:lnR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R>
                    <a:lnT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T>
                    <a:lnB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B>
                    <a:solidFill>
                      <a:srgbClr val="F2F2F2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marL="63500" marR="63500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414042">
                              <a:alpha val="100000"/>
                            </a:srgbClr>
                          </a:solidFill>
                          <a:latin typeface="Arial"/>
                          <a:cs typeface="Arial"/>
                          <a:ea typeface="Arial"/>
                          <a:sym typeface="Arial"/>
                        </a:rPr>
                        <a:t>66</a:t>
                      </a:r>
                    </a:p>
                  </a:txBody>
                  <a:tcPr anchor="ctr" marB="63500" marT="63500" marR="0" marL="0">
                    <a:lnL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L>
                    <a:lnR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R>
                    <a:lnT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T>
                    <a:lnB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B>
                    <a:solidFill>
                      <a:srgbClr val="F2F2F2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marL="63500" marR="63500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414042">
                              <a:alpha val="100000"/>
                            </a:srgbClr>
                          </a:solidFill>
                          <a:latin typeface="Arial"/>
                          <a:cs typeface="Arial"/>
                          <a:ea typeface="Arial"/>
                          <a:sym typeface="Arial"/>
                        </a:rPr>
                        <a:t>5</a:t>
                      </a:r>
                    </a:p>
                  </a:txBody>
                  <a:tcPr anchor="ctr" marB="63500" marT="63500" marR="0" marL="0">
                    <a:lnL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L>
                    <a:lnR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R>
                    <a:lnT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T>
                    <a:lnB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B>
                    <a:solidFill>
                      <a:srgbClr val="F2F2F2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marL="63500" marR="63500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414042">
                              <a:alpha val="100000"/>
                            </a:srgbClr>
                          </a:solidFill>
                          <a:latin typeface="Arial"/>
                          <a:cs typeface="Arial"/>
                          <a:ea typeface="Arial"/>
                          <a:sym typeface="Arial"/>
                        </a:rPr>
                        <a:t>6</a:t>
                      </a:r>
                    </a:p>
                  </a:txBody>
                  <a:tcPr anchor="ctr" marB="63500" marT="63500" marR="0" marL="0">
                    <a:lnL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L>
                    <a:lnR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R>
                    <a:lnT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T>
                    <a:lnB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B>
                    <a:solidFill>
                      <a:srgbClr val="F2F2F2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marL="63500" marR="63500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cap="none" sz="1100" i="0" b="0" u="none">
                          <a:solidFill>
                            <a:srgbClr val="414042">
                              <a:alpha val="100000"/>
                            </a:srgbClr>
                          </a:solidFill>
                          <a:latin typeface="Arial"/>
                          <a:cs typeface="Arial"/>
                          <a:ea typeface="Arial"/>
                          <a:sym typeface="Arial"/>
                        </a:rPr>
                        <a:t>May</a:t>
                      </a:r>
                    </a:p>
                  </a:txBody>
                  <a:tcPr anchor="ctr" marB="63500" marT="63500" marR="0" marL="0">
                    <a:lnL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L>
                    <a:lnR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R>
                    <a:lnT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T>
                    <a:lnB algn="ctr" cmpd="sng" cap="flat" w="9525">
                      <a:solidFill>
                        <a:srgbClr val="FFFFFF">
                          <a:alpha val="100000"/>
                        </a:srgbClr>
                      </a:solidFill>
                      <a:prstDash val="solid"/>
                    </a:lnB>
                    <a:solidFill>
                      <a:srgbClr val="F2F2F2">
                        <a:alpha val="100000"/>
                      </a:srgbClr>
                    </a:solidFill>
                  </a:tcPr>
                </a:tc>
              </a:tr>
            </a:tbl>
          </a:graphicData>
        </a:graphic>
      </p:graphicFrame>
    </p:spTree>
  </p:cSld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/>
          <a:lstStyle/>
          <a:p>
            <a:pPr lvl="0" indent="0" marL="0">
              <a:buNone/>
            </a:pPr>
            <a:r>
              <a:rPr/>
              <a:t>Basic Figures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idx="2" sz="half" type="body"/>
          </p:nvPr>
        </p:nvSpPr>
        <p:spPr/>
        <p:txBody>
          <a:bodyPr/>
          <a:lstStyle/>
          <a:p>
            <a:pPr lvl="0" indent="0" marL="0">
              <a:buNone/>
            </a:pPr>
            <a:r>
              <a:rPr>
                <a:hlinkClick r:id="rId2"/>
              </a:rPr>
              <a:t>{AAGIThemes}</a:t>
            </a:r>
            <a:r>
              <a:rPr/>
              <a:t> also provides support for theming basic figures in R, for example.</a:t>
            </a:r>
          </a:p>
        </p:txBody>
      </p:sp>
      <p:pic>
        <p:nvPicPr>
          <p:cNvPr descr="template-pptx_files/figure-pptx/graphics-figure-1.png" id="0" name="Picture 1"/>
          <p:cNvPicPr>
            <a:picLocks noGrp="1" noChangeAspect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3568700" y="1117600"/>
            <a:ext cx="5105400" cy="25527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</p:spTree>
  </p:cSld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/>
          <a:lstStyle/>
          <a:p>
            <a:pPr lvl="0" indent="0" marL="0">
              <a:buNone/>
            </a:pPr>
            <a:r>
              <a:rPr/>
              <a:t>Figures with {ggplot2}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idx="2" sz="half" type="body"/>
          </p:nvPr>
        </p:nvSpPr>
        <p:spPr/>
        <p:txBody>
          <a:bodyPr/>
          <a:lstStyle/>
          <a:p>
            <a:pPr lvl="0" indent="0" marL="0">
              <a:buNone/>
            </a:pPr>
            <a:r>
              <a:rPr>
                <a:hlinkClick r:id="rId2"/>
              </a:rPr>
              <a:t>{AAGIThemes}</a:t>
            </a:r>
            <a:r>
              <a:rPr/>
              <a:t> also provides support for theming </a:t>
            </a:r>
            <a:r>
              <a:rPr>
                <a:hlinkClick r:id="rId3"/>
              </a:rPr>
              <a:t>{ggplot2}</a:t>
            </a:r>
            <a:r>
              <a:rPr/>
              <a:t> outputs in R, for example.</a:t>
            </a:r>
          </a:p>
        </p:txBody>
      </p:sp>
      <p:pic>
        <p:nvPicPr>
          <p:cNvPr descr="template-pptx_files/figure-pptx/ggplot2-figure-1.png" id="0" name="Picture 1"/>
          <p:cNvPicPr>
            <a:picLocks noGrp="1" noChangeAspect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3568700" y="1117600"/>
            <a:ext cx="5105400" cy="25527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</p:spTree>
  </p:cSld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Slides With Columns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sz="half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This is a column on the left.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2" sz="half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This is a column on the right.</a:t>
            </a:r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Custom 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808B"/>
      </a:hlink>
      <a:folHlink>
        <a:srgbClr val="648FD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46</Words>
  <Application>Microsoft Office PowerPoint</Application>
  <PresentationFormat>On-screen Show (16:9)</PresentationFormat>
  <Paragraphs>14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Aptos</vt:lpstr>
      <vt:lpstr>Arial</vt:lpstr>
      <vt:lpstr>Calibri</vt:lpstr>
      <vt:lpstr>Proxima Nova Lt</vt:lpstr>
      <vt:lpstr>Proxima Nova Rg</vt:lpstr>
      <vt:lpstr>Office Theme</vt:lpstr>
      <vt:lpstr>Presentation Title</vt:lpstr>
      <vt:lpstr>Slide Title</vt:lpstr>
      <vt:lpstr>Section header</vt:lpstr>
      <vt:lpstr>Slide Title for Two-Content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AAGI</dc:title>
  <dc:creator>Analytics for the Australian Grain Industry</dc:creator>
  <cp:keywords/>
  <dcterms:created xsi:type="dcterms:W3CDTF">2024-12-11T05:55:27Z</dcterms:created>
  <dcterms:modified xsi:type="dcterms:W3CDTF">2024-12-11T05:55:27Z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uthors">
    <vt:lpwstr/>
  </property>
  <property fmtid="{D5CDD505-2E9C-101B-9397-08002B2CF9AE}" pid="3" name="biblio-config">
    <vt:lpwstr>True</vt:lpwstr>
  </property>
  <property fmtid="{D5CDD505-2E9C-101B-9397-08002B2CF9AE}" pid="4" name="by-author">
    <vt:lpwstr/>
  </property>
  <property fmtid="{D5CDD505-2E9C-101B-9397-08002B2CF9AE}" pid="5" name="date">
    <vt:lpwstr>2024-12-11</vt:lpwstr>
  </property>
  <property fmtid="{D5CDD505-2E9C-101B-9397-08002B2CF9AE}" pid="6" name="header-includes">
    <vt:lpwstr/>
  </property>
  <property fmtid="{D5CDD505-2E9C-101B-9397-08002B2CF9AE}" pid="7" name="include-after">
    <vt:lpwstr/>
  </property>
  <property fmtid="{D5CDD505-2E9C-101B-9397-08002B2CF9AE}" pid="8" name="include-before">
    <vt:lpwstr/>
  </property>
  <property fmtid="{D5CDD505-2E9C-101B-9397-08002B2CF9AE}" pid="9" name="labels">
    <vt:lpwstr/>
  </property>
  <property fmtid="{D5CDD505-2E9C-101B-9397-08002B2CF9AE}" pid="10" name="revealjs-plugins">
    <vt:lpwstr/>
  </property>
  <property fmtid="{D5CDD505-2E9C-101B-9397-08002B2CF9AE}" pid="11" name="toc-title">
    <vt:lpwstr>Table of contents</vt:lpwstr>
  </property>
</Properties>
</file>