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 showSpecialPlsOnTitleSld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B"/>
    <a:srgbClr val="B6D438"/>
    <a:srgbClr val="414042"/>
    <a:srgbClr val="ED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4983"/>
    <p:restoredTop sz="94658"/>
  </p:normalViewPr>
  <p:slideViewPr>
    <p:cSldViewPr snapToGrid="0">
      <p:cViewPr varScale="1">
        <p:scale>
          <a:sx d="100" n="120"/>
          <a:sy d="100" n="120"/>
        </p:scale>
        <p:origin x="296" y="18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5" Type="http://schemas.openxmlformats.org/officeDocument/2006/relationships/tableStyles" Target="tableStyles.xml" /><Relationship Id="rId14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13" Type="http://schemas.openxmlformats.org/officeDocument/2006/relationships/viewProps" Target="viewProps.xml" /><Relationship Id="rId12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field of green grass&#10;&#10;Description automatically generated">
            <a:extLst>
              <a:ext uri="{FF2B5EF4-FFF2-40B4-BE49-F238E27FC236}">
                <a16:creationId xmlns:a16="http://schemas.microsoft.com/office/drawing/2014/main" id="{67DEEFD8-A26F-0552-6E75-D0EB6FF33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988"/>
            <a:ext cx="12192000" cy="18073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887C5C5-483C-D40F-BDF0-ACB78D9FC9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22659" y="6004465"/>
            <a:ext cx="9346681" cy="38944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70E77EE-767E-8A55-D776-A103AA19663A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 descr="A logo with text on it&#10;&#10;Description automatically generated">
            <a:extLst>
              <a:ext uri="{FF2B5EF4-FFF2-40B4-BE49-F238E27FC236}">
                <a16:creationId xmlns:a16="http://schemas.microsoft.com/office/drawing/2014/main" id="{015EA684-83CA-628D-D588-008A8D93ED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901" y="366914"/>
            <a:ext cx="2298197" cy="109728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43924-913F-FDD7-9FF0-43B3A7DBE6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AD0EA-A977-8A4F-2F2A-A50F6BF6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215AE-C556-9EB7-0D5C-DF70CB8A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D5F800-A766-84B3-EE1A-4EB9243A9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077879"/>
            <a:ext cx="10515600" cy="791701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99397-2104-6355-A974-0FA3299F6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036612"/>
            <a:ext cx="10515600" cy="395851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308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logo with text on it&#10;&#10;Description automatically generated">
            <a:extLst>
              <a:ext uri="{FF2B5EF4-FFF2-40B4-BE49-F238E27FC236}">
                <a16:creationId xmlns:a16="http://schemas.microsoft.com/office/drawing/2014/main" id="{B733C679-43F2-33AC-661C-E0FC65300A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4753271-AED9-02D0-0BBD-A75CEC9DC94C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E32D-4DB1-B264-D689-AEF82481F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808B"/>
              </a:buClr>
              <a:buSzPct val="110000"/>
              <a:defRPr/>
            </a:lvl1pPr>
            <a:lvl2pPr>
              <a:buClr>
                <a:srgbClr val="00808B"/>
              </a:buClr>
              <a:buSzPct val="110000"/>
              <a:defRPr/>
            </a:lvl2pPr>
            <a:lvl3pPr>
              <a:buClr>
                <a:srgbClr val="00808B"/>
              </a:buClr>
              <a:buSzPct val="110000"/>
              <a:defRPr/>
            </a:lvl3pPr>
            <a:lvl4pPr>
              <a:buClr>
                <a:srgbClr val="00808B"/>
              </a:buClr>
              <a:buSzPct val="110000"/>
              <a:defRPr/>
            </a:lvl4pPr>
            <a:lvl5pPr>
              <a:buClr>
                <a:srgbClr val="00808B"/>
              </a:buClr>
              <a:buSzPct val="11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280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logo with text on it&#10;&#10;Description automatically generated">
            <a:extLst>
              <a:ext uri="{FF2B5EF4-FFF2-40B4-BE49-F238E27FC236}">
                <a16:creationId xmlns:a16="http://schemas.microsoft.com/office/drawing/2014/main" id="{1A00B997-B0F6-7E6F-9058-2406C51BDA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4FE6354-61F0-3E61-AB8B-50117C047A52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D81AA63-9033-31BC-9C81-78FF676D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9293D2-CBEA-CEFE-A587-45CE55F5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107C7A2-0AA4-0E4C-2A42-86BC701B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0876AE-06E6-AC69-E8C6-8F887ABD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03A8B-C1D7-77DB-1CD5-8945DE1AF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259" y="1012639"/>
            <a:ext cx="5933541" cy="5544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2A3C7-C689-5D87-80B7-75280C078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012639"/>
            <a:ext cx="5933539" cy="554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625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logo with text on it&#10;&#10;Description automatically generated">
            <a:extLst>
              <a:ext uri="{FF2B5EF4-FFF2-40B4-BE49-F238E27FC236}">
                <a16:creationId xmlns:a16="http://schemas.microsoft.com/office/drawing/2014/main" id="{1A00B997-B0F6-7E6F-9058-2406C51BDA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4FE6354-61F0-3E61-AB8B-50117C047A52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D81AA63-9033-31BC-9C81-78FF676D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9293D2-CBEA-CEFE-A587-45CE55F5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107C7A2-0AA4-0E4C-2A42-86BC701B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0876AE-06E6-AC69-E8C6-8F887ABD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03A8B-C1D7-77DB-1CD5-8945DE1AF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259" y="1012639"/>
            <a:ext cx="5933541" cy="5544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2A3C7-C689-5D87-80B7-75280C078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012639"/>
            <a:ext cx="5933539" cy="554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009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logo with text on it&#10;&#10;Description automatically generated">
            <a:extLst>
              <a:ext uri="{FF2B5EF4-FFF2-40B4-BE49-F238E27FC236}">
                <a16:creationId xmlns:a16="http://schemas.microsoft.com/office/drawing/2014/main" id="{9027D8AF-06AD-8F11-7B98-75448F1EDB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AE9F78-3054-B11E-C77D-567108A5DD9C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AEC9304-26FC-2D7B-148B-0E0B53AD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5A145D-6199-1B87-B591-82BE4FE5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A5DCDC-1F9F-5610-65F1-2885BB40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BE03C-E11F-C588-E1F8-FA5D73823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216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logo with text on it&#10;&#10;Description automatically generated">
            <a:extLst>
              <a:ext uri="{FF2B5EF4-FFF2-40B4-BE49-F238E27FC236}">
                <a16:creationId xmlns:a16="http://schemas.microsoft.com/office/drawing/2014/main" id="{9027D8AF-06AD-8F11-7B98-75448F1EDB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AE9F78-3054-B11E-C77D-567108A5DD9C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AEC9304-26FC-2D7B-148B-0E0B53AD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5A145D-6199-1B87-B591-82BE4FE5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A5DCDC-1F9F-5610-65F1-2885BB40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BE03C-E11F-C588-E1F8-FA5D73823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37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logo with text on it&#10;&#10;Description automatically generated">
            <a:extLst>
              <a:ext uri="{FF2B5EF4-FFF2-40B4-BE49-F238E27FC236}">
                <a16:creationId xmlns:a16="http://schemas.microsoft.com/office/drawing/2014/main" id="{7939B58A-969A-DC5F-3F19-259D88911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41A162C-939E-1A29-BDF5-9D9865A81570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E1E2B19-31ED-26BD-6C63-51603A28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FB55EC-73D2-0400-F84A-5FBC819B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CF808BC-03F6-F0D3-8967-8E116DF8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432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logo with text on it&#10;&#10;Description automatically generated">
            <a:extLst>
              <a:ext uri="{FF2B5EF4-FFF2-40B4-BE49-F238E27FC236}">
                <a16:creationId xmlns:a16="http://schemas.microsoft.com/office/drawing/2014/main" id="{B5038991-83CC-C565-9F71-63A9A4514C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0" y="168275"/>
            <a:ext cx="1768474" cy="844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60A91C4-F840-E305-EFD5-0D14CA3E690A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008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B1ACC7A-07B3-6AD6-5E37-BC8E83FDD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4D392CE-18BA-0471-C88E-4B58D94E9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93E06BB-0E85-3A0C-3DE7-8EE1637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413029-C271-5AE7-0D1F-287E7C844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2" y="327805"/>
            <a:ext cx="3932237" cy="115564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EBA7B-E739-B6DB-AC55-8D5C7B3EF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8017" y="1241241"/>
            <a:ext cx="7937619" cy="52889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B13E2-558B-73CD-7C43-3E1E90095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2" y="1582650"/>
            <a:ext cx="3932237" cy="49475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56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5" Target="../slideLayouts/slideLayout5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theme/theme1.xml" Type="http://schemas.openxmlformats.org/officeDocument/2006/relationships/theme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21B09-2702-9A07-43AA-7B4F83705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60" y="17253"/>
            <a:ext cx="9954887" cy="923026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EFF0D-BE14-CF33-9FA9-389B9428CD70}"/>
              </a:ext>
            </a:extLst>
          </p:cNvPr>
          <p:cNvSpPr>
            <a:spLocks noGrp="1"/>
          </p:cNvSpPr>
          <p:nvPr>
            <p:ph idx="1" type="body"/>
          </p:nvPr>
        </p:nvSpPr>
        <p:spPr>
          <a:xfrm>
            <a:off x="86260" y="1121431"/>
            <a:ext cx="12019480" cy="493430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A0C91-4EE2-DC5F-B16D-61E58DB041C1}"/>
              </a:ext>
            </a:extLst>
          </p:cNvPr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9CD24-D51D-C096-EDEC-FF21B8333FBA}"/>
              </a:ext>
            </a:extLst>
          </p:cNvPr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charset="0" panose="020B0603030502060204" pitchFamily="34" typeface="Proxima Nova Medium"/>
              </a:defRPr>
            </a:lvl1pPr>
          </a:lstStyle>
          <a:p>
            <a:endParaRPr dirty="0"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56B3F-F943-2B7A-9A7F-A41F7562F6C5}"/>
              </a:ext>
            </a:extLst>
          </p:cNvPr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E684C7-7750-4CD9-985D-E80E6D7E3A96}" type="slidenum">
              <a:rPr lang="en-AU" smtClean="0"/>
              <a:t>‹#›</a:t>
            </a:fld>
            <a:endParaRPr dirty="0" lang="en-AU"/>
          </a:p>
        </p:txBody>
      </p:sp>
    </p:spTree>
    <p:extLst>
      <p:ext uri="{BB962C8B-B14F-4D97-AF65-F5344CB8AC3E}">
        <p14:creationId xmlns:p14="http://schemas.microsoft.com/office/powerpoint/2010/main" val="266444701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2" r:id="rId3"/>
    <p:sldLayoutId id="2147483658" r:id="rId4"/>
    <p:sldLayoutId id="2147483654" r:id="rId5"/>
    <p:sldLayoutId id="2147483657" r:id="rId6"/>
    <p:sldLayoutId id="2147483655" r:id="rId7"/>
    <p:sldLayoutId id="2147483656" r:id="rId8"/>
  </p:sldLayoutIdLst>
  <p:hf hdr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kern="1200" sz="4000">
          <a:solidFill>
            <a:schemeClr val="tx1"/>
          </a:solidFill>
          <a:latin charset="0" panose="020B0603030502060204" pitchFamily="34" typeface="Proxima Nova Medium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400">
          <a:solidFill>
            <a:schemeClr val="tx1"/>
          </a:solidFill>
          <a:latin charset="0" panose="020B0603030502060204" pitchFamily="34" typeface="Proxima Nova Medium"/>
          <a:ea charset="0" panose="02010000000000000000" pitchFamily="2" typeface="ADLaM Display"/>
          <a:cs charset="0" panose="02010000000000000000" pitchFamily="2" typeface="ADLaM Display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latin charset="0" panose="020B0603030502060204" pitchFamily="34" typeface="Proxima Nova Medium"/>
          <a:ea charset="0" panose="02010000000000000000" pitchFamily="2" typeface="ADLaM Display"/>
          <a:cs charset="0" panose="02010000000000000000" pitchFamily="2" typeface="ADLaM Display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charset="0" panose="020B0603030502060204" pitchFamily="34" typeface="Proxima Nova Medium"/>
          <a:ea charset="0" panose="02010000000000000000" pitchFamily="2" typeface="ADLaM Display"/>
          <a:cs charset="0" panose="02010000000000000000" pitchFamily="2" typeface="ADLaM Display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charset="0" panose="020B0603030502060204" pitchFamily="34" typeface="Proxima Nova Medium"/>
          <a:ea charset="0" panose="02010000000000000000" pitchFamily="2" typeface="ADLaM Display"/>
          <a:cs charset="0" panose="02010000000000000000" pitchFamily="2" typeface="ADLaM Display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charset="0" panose="020B0603030502060204" pitchFamily="34" typeface="Proxima Nova Medium"/>
          <a:ea charset="0" panose="02010000000000000000" pitchFamily="2" typeface="ADLaM Display"/>
          <a:cs charset="0" panose="02010000000000000000" pitchFamily="2" typeface="ADLaM Display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4.xml" /><Relationship Id="rId4" Type="http://schemas.openxmlformats.org/officeDocument/2006/relationships/slide" Target="slide5.xml" /><Relationship Id="rId5" Type="http://schemas.openxmlformats.org/officeDocument/2006/relationships/slide" Target="slide6.xml" /><Relationship Id="rId6" Type="http://schemas.openxmlformats.org/officeDocument/2006/relationships/slide" Target="slide7.xml" /><Relationship Id="rId7" Type="http://schemas.openxmlformats.org/officeDocument/2006/relationships/slide" Target="slide8.xml" /><Relationship Id="rId8" Type="http://schemas.openxmlformats.org/officeDocument/2006/relationships/slide" Target="slide9.xml" /><Relationship Id="rId9" Type="http://schemas.openxmlformats.org/officeDocument/2006/relationships/slide" Target="slide10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github.com/AAGI-AUS/AAGIThemes" TargetMode="Externa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hyperlink" Target="https://github.com/AAGI-AUS/AAGIThemes" TargetMode="External" /><Relationship Id="rId3" Type="http://schemas.openxmlformats.org/officeDocument/2006/relationships/image" Target="../media/image4.pn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hyperlink" Target="https://github.com/AAGI-AUS/AAGIThemes" TargetMode="External" /><Relationship Id="rId3" Type="http://schemas.openxmlformats.org/officeDocument/2006/relationships/hyperlink" Target="https://ggplot2.tidyverse.org" TargetMode="External" /><Relationship Id="rId4" Type="http://schemas.openxmlformats.org/officeDocument/2006/relationships/image" Target="../media/image5.pn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F800-A766-84B3-EE1A-4EB9243A9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077879"/>
            <a:ext cx="10515600" cy="791701"/>
          </a:xfrm>
        </p:spPr>
        <p:txBody>
          <a:bodyPr/>
          <a:lstStyle/>
          <a:p>
            <a:pPr lvl="0" indent="0" marL="0">
              <a:buNone/>
            </a:pPr>
            <a:r>
              <a:rPr/>
              <a:t>AAGI PPTX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99397-2104-6355-A974-0FA3299F642A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838200" y="3036612"/>
            <a:ext cx="10515600" cy="395851"/>
          </a:xfrm>
        </p:spPr>
        <p:txBody>
          <a:bodyPr/>
          <a:lstStyle/>
          <a:p>
            <a:pPr lvl="0" indent="0" marL="0">
              <a:buNone/>
            </a:pPr>
            <a:r>
              <a:rPr/>
              <a:t>Adam Sparks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BE03C-E11F-C588-E1F8-FA5D73823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Thank You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AEC9304-26FC-2D7B-148B-0E0B53AD9B0F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5A145D-6199-1B87-B591-82BE4FE5432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A5DCDC-1F9F-5610-65F1-2885BB40652E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E32D-4DB1-B264-D689-AEF82481F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 action="ppaction://hlinksldjump"/>
              </a:rPr>
              <a:t>An AAGI pptx Theme for Quarto</a:t>
            </a:r>
          </a:p>
          <a:p>
            <a:pPr lvl="0"/>
            <a:r>
              <a:rPr>
                <a:hlinkClick r:id="rId3" action="ppaction://hlinksldjump"/>
              </a:rPr>
              <a:t>Bullet point</a:t>
            </a:r>
          </a:p>
          <a:p>
            <a:pPr lvl="0"/>
            <a:r>
              <a:rPr>
                <a:hlinkClick r:id="rId4" action="ppaction://hlinksldjump"/>
              </a:rPr>
              <a:t>Tables</a:t>
            </a:r>
          </a:p>
          <a:p>
            <a:pPr lvl="0"/>
            <a:r>
              <a:rPr>
                <a:hlinkClick r:id="rId5" action="ppaction://hlinksldjump"/>
              </a:rPr>
              <a:t>Example</a:t>
            </a:r>
          </a:p>
          <a:p>
            <a:pPr lvl="0"/>
            <a:r>
              <a:rPr>
                <a:hlinkClick r:id="rId6" action="ppaction://hlinksldjump"/>
              </a:rPr>
              <a:t>Basic Figures</a:t>
            </a:r>
          </a:p>
          <a:p>
            <a:pPr lvl="0"/>
            <a:r>
              <a:rPr>
                <a:hlinkClick r:id="rId7" action="ppaction://hlinksldjump"/>
              </a:rPr>
              <a:t>Figures with {ggplot2}</a:t>
            </a:r>
          </a:p>
          <a:p>
            <a:pPr lvl="0"/>
            <a:r>
              <a:rPr>
                <a:hlinkClick r:id="rId8" action="ppaction://hlinksldjump"/>
              </a:rPr>
              <a:t>Slides With Columns</a:t>
            </a:r>
          </a:p>
          <a:p>
            <a:pPr lvl="0"/>
            <a:r>
              <a:rPr>
                <a:hlinkClick r:id="rId9" action="ppaction://hlinksldjump"/>
              </a:rPr>
              <a:t>Thank You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 AAGI pptx Theme for Quarto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E32D-4DB1-B264-D689-AEF82481F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Quarto extension allows you to create your slides using a theme that follows AAGI typography and colour styles and provides the official AAGI logo and cover image for the title slide.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Bullet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E32D-4DB1-B264-D689-AEF82481F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Point 1</a:t>
            </a:r>
          </a:p>
          <a:p>
            <a:pPr lvl="0"/>
            <a:r>
              <a:rPr/>
              <a:t>Point 2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E32D-4DB1-B264-D689-AEF82481F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 tables, we suggest pairing with the R package </a:t>
            </a:r>
            <a:r>
              <a:rPr>
                <a:hlinkClick r:id="rId2"/>
              </a:rPr>
              <a:t>{AAGIThemes}</a:t>
            </a:r>
            <a:r>
              <a:rPr/>
              <a:t> to provide AAGI themed tables using </a:t>
            </a:r>
            <a:r>
              <a:rPr>
                <a:latin typeface="Courier"/>
              </a:rPr>
              <a:t>theme_ft_aagi</a:t>
            </a:r>
            <a:r>
              <a:rPr/>
              <a:t>, which offers more flexibility in formatting.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501B-E29E-9380-EF6F-54697E24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Example</a:t>
            </a:r>
          </a:p>
        </p:txBody>
      </p:sp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559377672" name=""/>
          <p:cNvGraphicFramePr>
            <a:graphicFrameLocks noGrp="true"/>
          </p:cNvGraphicFramePr>
          <p:nvPr/>
        </p:nvGraphicFramePr>
        <p:xfrm rot="0">
          <a:off x="914400" y="1828800"/>
          <a:ext cx="9144000" cy="5486400"/>
        </p:xfrm>
        <a:graphic>
          <a:graphicData uri="http://schemas.openxmlformats.org/drawingml/2006/table">
            <a:tbl>
              <a:tblPr/>
              <a:tblGrid>
                <a:gridCol w="751019"/>
                <a:gridCol w="829055"/>
                <a:gridCol w="662206"/>
                <a:gridCol w="696381"/>
                <a:gridCol w="761456"/>
                <a:gridCol w="562070"/>
                <a:gridCol w="1261593"/>
              </a:tblGrid>
              <a:tr h="395605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Ozone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Solar.R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Wind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Temp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Month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Day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FFFFFF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Month Name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00808B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41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190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7.4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67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36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118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8.0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72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2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12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149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12.6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74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3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18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313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11.5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62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 strike="noStrike">
                        <a:solidFill>
                          <a:srgbClr val="414042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 strike="noStrike">
                        <a:solidFill>
                          <a:srgbClr val="414042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14.3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56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28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 strike="noStrike">
                        <a:solidFill>
                          <a:srgbClr val="414042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14.9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66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6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414042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May</a:t>
                      </a:r>
                    </a:p>
                  </a:txBody>
                  <a:tcPr anchor="ctr" marB="63500" marT="63500" marR="0" marL="0">
                    <a:lnL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L>
                    <a:lnR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R>
                    <a:lnT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</a:lnB>
                    <a:solidFill>
                      <a:srgbClr val="F2F2F2">
                        <a:alpha val="10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282C182-213E-857B-91CD-C9E61BC5B253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839BB0-7B6B-E5D8-1C7E-7A9ACEB6EC47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D80738-ACDC-3B67-1ED3-1B320F625400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13029-C271-5AE7-0D1F-287E7C844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2" y="327805"/>
            <a:ext cx="3932237" cy="115564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Basic Figures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B13E2-558B-73CD-7C43-3E1E9009581D}"/>
              </a:ext>
            </a:extLst>
          </p:cNvPr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hlinkClick r:id="rId2"/>
              </a:rPr>
              <a:t>{AAGIThemes}</a:t>
            </a:r>
            <a:r>
              <a:rPr/>
              <a:t> also provides support for theming basic figures in R.</a:t>
            </a:r>
          </a:p>
        </p:txBody>
      </p:sp>
      <p:pic>
        <p:nvPicPr>
          <p:cNvPr descr="figures/graphics-figure-1.pn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406900" y="1231900"/>
            <a:ext cx="7391400" cy="528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B1ACC7A-07B3-6AD6-5E37-BC8E83FDD804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4D392CE-18BA-0471-C88E-4B58D94E91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93E06BB-0E85-3A0C-3DE7-8EE1637120F4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13029-C271-5AE7-0D1F-287E7C844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2" y="327805"/>
            <a:ext cx="3932237" cy="1155640"/>
          </a:xfrm>
        </p:spPr>
        <p:txBody>
          <a:bodyPr/>
          <a:lstStyle/>
          <a:p>
            <a:pPr lvl="0" indent="0" marL="0">
              <a:buNone/>
            </a:pPr>
            <a:r>
              <a:rPr/>
              <a:t>Figures with {ggplot2}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B13E2-558B-73CD-7C43-3E1E9009581D}"/>
              </a:ext>
            </a:extLst>
          </p:cNvPr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hlinkClick r:id="rId2"/>
              </a:rPr>
              <a:t>{AAGIThemes}</a:t>
            </a:r>
            <a:r>
              <a:rPr/>
              <a:t> also provides support for theming </a:t>
            </a:r>
            <a:r>
              <a:rPr>
                <a:hlinkClick r:id="rId3"/>
              </a:rPr>
              <a:t>{ggplot2}</a:t>
            </a:r>
            <a:r>
              <a:rPr/>
              <a:t> outputs in R.</a:t>
            </a:r>
          </a:p>
        </p:txBody>
      </p:sp>
      <p:pic>
        <p:nvPicPr>
          <p:cNvPr descr="figures/ggplot2-figure-1.png" id="0" name="Picture 1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406900" y="1231900"/>
            <a:ext cx="7391400" cy="528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B1ACC7A-07B3-6AD6-5E37-BC8E83FDD804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4D392CE-18BA-0471-C88E-4B58D94E91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93E06BB-0E85-3A0C-3DE7-8EE1637120F4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76AE-06E6-AC69-E8C6-8F887ABD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Slides With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03A8B-C1D7-77DB-1CD5-8945DE1AFD3D}"/>
              </a:ext>
            </a:extLst>
          </p:cNvPr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column on the left.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2A3C7-C689-5D87-80B7-75280C0789FF}"/>
              </a:ext>
            </a:extLst>
          </p:cNvPr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column on the right.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D81AA63-9033-31BC-9C81-78FF676D25BC}"/>
              </a:ext>
            </a:extLst>
          </p:cNvPr>
          <p:cNvSpPr>
            <a:spLocks noGrp="1"/>
          </p:cNvSpPr>
          <p:nvPr>
            <p:ph idx="10" sz="half" type="dt"/>
          </p:nvPr>
        </p:nvSpPr>
        <p:spPr>
          <a:xfrm>
            <a:off x="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9293D2-CBEA-CEFE-A587-45CE55F56E69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4038600" y="6629400"/>
            <a:ext cx="411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 lang="en-AU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107C7A2-0AA4-0E4C-2A42-86BC701B550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9448800" y="6629400"/>
            <a:ext cx="27432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E684C7-7750-4CD9-985D-E80E6D7E3A96}" type="slidenum">
              <a:rPr lang="en-AU" smtClean="0"/>
              <a:pPr/>
              <a:t>‹#›</a:t>
            </a:fld>
            <a:endParaRPr dirty="0" lang="en-AU"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AGI PowerPoint Presentation.pptx" id="{34E8D71D-A5E0-4205-8C93-C58018B5A656}" vid="{227E19EB-6FA9-47F1-90AF-DD258A8B8F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AAGI PowerPoint Presentation</Template>
  <TotalTime>3</TotalTime>
  <Words>111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Proxima Nova Medium</vt:lpstr>
      <vt:lpstr>Office Theme</vt:lpstr>
      <vt:lpstr>PowerPoint Presentation</vt:lpstr>
      <vt:lpstr>Slide template including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AAGI PPTX Presentation</dc:title>
  <dc:creator>Adam Sparks</dc:creator>
  <cp:keywords/>
  <dcterms:created xsi:type="dcterms:W3CDTF">2026-06-11T09:58:40Z</dcterms:created>
  <dcterms:modified xsi:type="dcterms:W3CDTF">2026-06-11T09:58:40Z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ibliography">
    <vt:lpwstr/>
  </property>
  <property fmtid="{D5CDD505-2E9C-101B-9397-08002B2CF9AE}" pid="5" name="by-author">
    <vt:lpwstr/>
  </property>
  <property fmtid="{D5CDD505-2E9C-101B-9397-08002B2CF9AE}" pid="6" name="csl">
    <vt:lpwstr>_extensions/AAGI-AUS/aagi/assets/biometrics.csl</vt:lpwstr>
  </property>
  <property fmtid="{D5CDD505-2E9C-101B-9397-08002B2CF9AE}" pid="7" name="date">
    <vt:lpwstr>June 11, 2026</vt:lpwstr>
  </property>
  <property fmtid="{D5CDD505-2E9C-101B-9397-08002B2CF9AE}" pid="8" name="date-format">
    <vt:lpwstr>long</vt:lpwstr>
  </property>
  <property fmtid="{D5CDD505-2E9C-101B-9397-08002B2CF9AE}" pid="9" name="engines">
    <vt:lpwstr/>
  </property>
  <property fmtid="{D5CDD505-2E9C-101B-9397-08002B2CF9AE}" pid="10" name="execute">
    <vt:lpwstr/>
  </property>
  <property fmtid="{D5CDD505-2E9C-101B-9397-08002B2CF9AE}" pid="11" name="header-includes">
    <vt:lpwstr/>
  </property>
  <property fmtid="{D5CDD505-2E9C-101B-9397-08002B2CF9AE}" pid="12" name="include-after">
    <vt:lpwstr/>
  </property>
  <property fmtid="{D5CDD505-2E9C-101B-9397-08002B2CF9AE}" pid="13" name="include-before">
    <vt:lpwstr/>
  </property>
  <property fmtid="{D5CDD505-2E9C-101B-9397-08002B2CF9AE}" pid="14" name="knitr">
    <vt:lpwstr/>
  </property>
  <property fmtid="{D5CDD505-2E9C-101B-9397-08002B2CF9AE}" pid="15" name="labels">
    <vt:lpwstr/>
  </property>
  <property fmtid="{D5CDD505-2E9C-101B-9397-08002B2CF9AE}" pid="16" name="params">
    <vt:lpwstr/>
  </property>
  <property fmtid="{D5CDD505-2E9C-101B-9397-08002B2CF9AE}" pid="17" name="revealjs-plugins">
    <vt:lpwstr/>
  </property>
  <property fmtid="{D5CDD505-2E9C-101B-9397-08002B2CF9AE}" pid="18" name="toc-title">
    <vt:lpwstr>Table of contents</vt:lpwstr>
  </property>
</Properties>
</file>